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8" r:id="rId1"/>
  </p:sldMasterIdLst>
  <p:notesMasterIdLst>
    <p:notesMasterId r:id="rId21"/>
  </p:notesMasterIdLst>
  <p:sldIdLst>
    <p:sldId id="256" r:id="rId2"/>
    <p:sldId id="325" r:id="rId3"/>
    <p:sldId id="513" r:id="rId4"/>
    <p:sldId id="514" r:id="rId5"/>
    <p:sldId id="515" r:id="rId6"/>
    <p:sldId id="516" r:id="rId7"/>
    <p:sldId id="517" r:id="rId8"/>
    <p:sldId id="497" r:id="rId9"/>
    <p:sldId id="498" r:id="rId10"/>
    <p:sldId id="499" r:id="rId11"/>
    <p:sldId id="304" r:id="rId12"/>
    <p:sldId id="305" r:id="rId13"/>
    <p:sldId id="520" r:id="rId14"/>
    <p:sldId id="521" r:id="rId15"/>
    <p:sldId id="522" r:id="rId16"/>
    <p:sldId id="523" r:id="rId17"/>
    <p:sldId id="332" r:id="rId18"/>
    <p:sldId id="512" r:id="rId19"/>
    <p:sldId id="465" r:id="rId2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8E7"/>
    <a:srgbClr val="003366"/>
    <a:srgbClr val="00CC99"/>
    <a:srgbClr val="CC99FF"/>
    <a:srgbClr val="FFFF00"/>
    <a:srgbClr val="66CCFF"/>
    <a:srgbClr val="FF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tr-TR" altLang="tr-TR"/>
          </a:p>
        </p:txBody>
      </p:sp>
      <p:sp>
        <p:nvSpPr>
          <p:cNvPr id="19968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tr-TR" altLang="tr-TR"/>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none" lIns="91440" tIns="45720" rIns="91440" bIns="45720" numCol="1" anchor="t" anchorCtr="0" compatLnSpc="1">
            <a:prstTxWarp prst="textNoShape">
              <a:avLst/>
            </a:prstTxWarp>
          </a:bodyPr>
          <a:lstStyle/>
          <a:p>
            <a:pPr lvl="0"/>
            <a:r>
              <a:rPr lang="tr-TR" altLang="tr-TR" noProof="0" smtClean="0"/>
              <a:t>Asıl metin biçemleri için tıklatın</a:t>
            </a:r>
          </a:p>
          <a:p>
            <a:pPr lvl="1"/>
            <a:r>
              <a:rPr lang="tr-TR" altLang="tr-TR" noProof="0" smtClean="0"/>
              <a:t>İkinci düzey</a:t>
            </a:r>
          </a:p>
          <a:p>
            <a:pPr lvl="2"/>
            <a:r>
              <a:rPr lang="tr-TR" altLang="tr-TR" noProof="0" smtClean="0"/>
              <a:t>Üçüncü düzey</a:t>
            </a:r>
          </a:p>
          <a:p>
            <a:pPr lvl="3"/>
            <a:r>
              <a:rPr lang="tr-TR" altLang="tr-TR" noProof="0" smtClean="0"/>
              <a:t>Dördüncü düzey</a:t>
            </a:r>
          </a:p>
          <a:p>
            <a:pPr lvl="4"/>
            <a:r>
              <a:rPr lang="tr-TR" altLang="tr-TR" noProof="0" smtClean="0"/>
              <a:t>Beşinci düzey</a:t>
            </a:r>
          </a:p>
        </p:txBody>
      </p:sp>
      <p:sp>
        <p:nvSpPr>
          <p:cNvPr id="19968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tr-TR" altLang="tr-TR"/>
          </a:p>
        </p:txBody>
      </p:sp>
      <p:sp>
        <p:nvSpPr>
          <p:cNvPr id="19968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F3C06F0-6B18-4820-92E4-6D8D95A64CF7}"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eaLnBrk="1" hangingPunct="1">
                  <a:defRPr/>
                </a:pPr>
                <a:endParaRPr lang="tr-T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eaLnBrk="1" hangingPunct="1">
                  <a:defRPr/>
                </a:pPr>
                <a:endParaRPr lang="tr-TR"/>
              </a:p>
            </p:txBody>
          </p:sp>
        </p:grpSp>
      </p:grpSp>
      <p:sp>
        <p:nvSpPr>
          <p:cNvPr id="2889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tr-TR" altLang="tr-TR" noProof="0" smtClean="0"/>
              <a:t>Asıl başlık stili için tıklatın</a:t>
            </a:r>
          </a:p>
        </p:txBody>
      </p:sp>
      <p:sp>
        <p:nvSpPr>
          <p:cNvPr id="288922"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tr-TR" altLang="tr-TR" noProof="0" smtClean="0"/>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lt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lt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5D9FE828-47E5-40BF-A00B-D99F7EDFDE9A}" type="slidenum">
              <a:rPr lang="tr-TR" altLang="tr-TR"/>
              <a:pPr>
                <a:defRPr/>
              </a:pPr>
              <a:t>‹#›</a:t>
            </a:fld>
            <a:endParaRPr lang="tr-TR" altLang="tr-TR"/>
          </a:p>
        </p:txBody>
      </p:sp>
    </p:spTree>
    <p:extLst>
      <p:ext uri="{BB962C8B-B14F-4D97-AF65-F5344CB8AC3E}">
        <p14:creationId xmlns:p14="http://schemas.microsoft.com/office/powerpoint/2010/main" val="5129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053876A8-511E-426A-BD7B-AD32AC8E1130}" type="slidenum">
              <a:rPr lang="tr-TR" altLang="tr-TR"/>
              <a:pPr>
                <a:defRPr/>
              </a:pPr>
              <a:t>‹#›</a:t>
            </a:fld>
            <a:endParaRPr lang="tr-TR" altLang="tr-TR"/>
          </a:p>
        </p:txBody>
      </p:sp>
    </p:spTree>
    <p:extLst>
      <p:ext uri="{BB962C8B-B14F-4D97-AF65-F5344CB8AC3E}">
        <p14:creationId xmlns:p14="http://schemas.microsoft.com/office/powerpoint/2010/main" val="3351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7188" y="228600"/>
            <a:ext cx="2135187"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01625" y="228600"/>
            <a:ext cx="6253163"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92343C7E-7D99-4BD8-8FA4-BF04C34D5B35}" type="slidenum">
              <a:rPr lang="tr-TR" altLang="tr-TR"/>
              <a:pPr>
                <a:defRPr/>
              </a:pPr>
              <a:t>‹#›</a:t>
            </a:fld>
            <a:endParaRPr lang="tr-TR" altLang="tr-TR"/>
          </a:p>
        </p:txBody>
      </p:sp>
    </p:spTree>
    <p:extLst>
      <p:ext uri="{BB962C8B-B14F-4D97-AF65-F5344CB8AC3E}">
        <p14:creationId xmlns:p14="http://schemas.microsoft.com/office/powerpoint/2010/main" val="166873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Çevrimiçi Resim Yer Tutucusu 2"/>
          <p:cNvSpPr>
            <a:spLocks noGrp="1"/>
          </p:cNvSpPr>
          <p:nvPr>
            <p:ph type="clipArt" sz="half" idx="1"/>
          </p:nvPr>
        </p:nvSpPr>
        <p:spPr>
          <a:xfrm>
            <a:off x="301625" y="1600200"/>
            <a:ext cx="4194175" cy="4498975"/>
          </a:xfrm>
        </p:spPr>
        <p:txBody>
          <a:bodyPr/>
          <a:lstStyle/>
          <a:p>
            <a:pPr lvl="0"/>
            <a:endParaRPr lang="tr-TR" noProof="0" smtClean="0"/>
          </a:p>
        </p:txBody>
      </p:sp>
      <p:sp>
        <p:nvSpPr>
          <p:cNvPr id="4" name="Metin Yer Tutucusu 3"/>
          <p:cNvSpPr>
            <a:spLocks noGrp="1"/>
          </p:cNvSpPr>
          <p:nvPr>
            <p:ph type="body" sz="half" idx="2"/>
          </p:nvPr>
        </p:nvSpPr>
        <p:spPr>
          <a:xfrm>
            <a:off x="4648200"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5D47B143-DB45-4A0D-B169-FA13E32CAF70}" type="slidenum">
              <a:rPr lang="tr-TR" altLang="tr-TR"/>
              <a:pPr>
                <a:defRPr/>
              </a:pPr>
              <a:t>‹#›</a:t>
            </a:fld>
            <a:endParaRPr lang="tr-TR" altLang="tr-TR"/>
          </a:p>
        </p:txBody>
      </p:sp>
    </p:spTree>
    <p:extLst>
      <p:ext uri="{BB962C8B-B14F-4D97-AF65-F5344CB8AC3E}">
        <p14:creationId xmlns:p14="http://schemas.microsoft.com/office/powerpoint/2010/main" val="164635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301625" y="1600200"/>
            <a:ext cx="8540750" cy="4498975"/>
          </a:xfrm>
        </p:spPr>
        <p:txBody>
          <a:bodyPr/>
          <a:lstStyle/>
          <a:p>
            <a:pPr lvl="0"/>
            <a:endParaRPr lang="tr-TR"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B3755E1A-2B63-4BBB-9AC5-C5324FD3A68F}" type="slidenum">
              <a:rPr lang="tr-TR" altLang="tr-TR"/>
              <a:pPr>
                <a:defRPr/>
              </a:pPr>
              <a:t>‹#›</a:t>
            </a:fld>
            <a:endParaRPr lang="tr-TR" altLang="tr-TR"/>
          </a:p>
        </p:txBody>
      </p:sp>
    </p:spTree>
    <p:extLst>
      <p:ext uri="{BB962C8B-B14F-4D97-AF65-F5344CB8AC3E}">
        <p14:creationId xmlns:p14="http://schemas.microsoft.com/office/powerpoint/2010/main" val="32758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301625"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4648200" y="1600200"/>
            <a:ext cx="4194175" cy="4498975"/>
          </a:xfrm>
        </p:spPr>
        <p:txBody>
          <a:bodyPr/>
          <a:lstStyle/>
          <a:p>
            <a:pPr lvl="0"/>
            <a:endParaRPr lang="tr-TR" noProof="0" smtClean="0"/>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D2317405-8906-4DA5-A5E5-CC055B06B388}" type="slidenum">
              <a:rPr lang="tr-TR" altLang="tr-TR"/>
              <a:pPr>
                <a:defRPr/>
              </a:pPr>
              <a:t>‹#›</a:t>
            </a:fld>
            <a:endParaRPr lang="tr-TR" altLang="tr-TR"/>
          </a:p>
        </p:txBody>
      </p:sp>
    </p:spTree>
    <p:extLst>
      <p:ext uri="{BB962C8B-B14F-4D97-AF65-F5344CB8AC3E}">
        <p14:creationId xmlns:p14="http://schemas.microsoft.com/office/powerpoint/2010/main" val="31207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433E789A-774A-47B2-8436-C8147FE520BC}" type="slidenum">
              <a:rPr lang="tr-TR" altLang="tr-TR"/>
              <a:pPr>
                <a:defRPr/>
              </a:pPr>
              <a:t>‹#›</a:t>
            </a:fld>
            <a:endParaRPr lang="tr-TR" altLang="tr-TR"/>
          </a:p>
        </p:txBody>
      </p:sp>
    </p:spTree>
    <p:extLst>
      <p:ext uri="{BB962C8B-B14F-4D97-AF65-F5344CB8AC3E}">
        <p14:creationId xmlns:p14="http://schemas.microsoft.com/office/powerpoint/2010/main" val="295599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156"/>
          <p:cNvSpPr>
            <a:spLocks noGrp="1" noChangeArrowheads="1"/>
          </p:cNvSpPr>
          <p:nvPr>
            <p:ph type="sldNum" sz="quarter" idx="12"/>
          </p:nvPr>
        </p:nvSpPr>
        <p:spPr>
          <a:ln/>
        </p:spPr>
        <p:txBody>
          <a:bodyPr/>
          <a:lstStyle>
            <a:lvl1pPr>
              <a:defRPr/>
            </a:lvl1pPr>
          </a:lstStyle>
          <a:p>
            <a:pPr>
              <a:defRPr/>
            </a:pPr>
            <a:fld id="{97912680-50AC-4F5F-8B54-1177B71791C2}" type="slidenum">
              <a:rPr lang="tr-TR" altLang="tr-TR"/>
              <a:pPr>
                <a:defRPr/>
              </a:pPr>
              <a:t>‹#›</a:t>
            </a:fld>
            <a:endParaRPr lang="tr-TR" altLang="tr-TR"/>
          </a:p>
        </p:txBody>
      </p:sp>
    </p:spTree>
    <p:extLst>
      <p:ext uri="{BB962C8B-B14F-4D97-AF65-F5344CB8AC3E}">
        <p14:creationId xmlns:p14="http://schemas.microsoft.com/office/powerpoint/2010/main" val="24215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01625"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C89362A3-ED60-4BDD-B92A-7EB923E263CD}" type="slidenum">
              <a:rPr lang="tr-TR" altLang="tr-TR"/>
              <a:pPr>
                <a:defRPr/>
              </a:pPr>
              <a:t>‹#›</a:t>
            </a:fld>
            <a:endParaRPr lang="tr-TR" altLang="tr-TR"/>
          </a:p>
        </p:txBody>
      </p:sp>
    </p:spTree>
    <p:extLst>
      <p:ext uri="{BB962C8B-B14F-4D97-AF65-F5344CB8AC3E}">
        <p14:creationId xmlns:p14="http://schemas.microsoft.com/office/powerpoint/2010/main" val="32641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9" name="Rectangle 156"/>
          <p:cNvSpPr>
            <a:spLocks noGrp="1" noChangeArrowheads="1"/>
          </p:cNvSpPr>
          <p:nvPr>
            <p:ph type="sldNum" sz="quarter" idx="12"/>
          </p:nvPr>
        </p:nvSpPr>
        <p:spPr>
          <a:ln/>
        </p:spPr>
        <p:txBody>
          <a:bodyPr/>
          <a:lstStyle>
            <a:lvl1pPr>
              <a:defRPr/>
            </a:lvl1pPr>
          </a:lstStyle>
          <a:p>
            <a:pPr>
              <a:defRPr/>
            </a:pPr>
            <a:fld id="{99E7E9B7-44F0-4032-B8C6-36C9D86B9410}" type="slidenum">
              <a:rPr lang="tr-TR" altLang="tr-TR"/>
              <a:pPr>
                <a:defRPr/>
              </a:pPr>
              <a:t>‹#›</a:t>
            </a:fld>
            <a:endParaRPr lang="tr-TR" altLang="tr-TR"/>
          </a:p>
        </p:txBody>
      </p:sp>
    </p:spTree>
    <p:extLst>
      <p:ext uri="{BB962C8B-B14F-4D97-AF65-F5344CB8AC3E}">
        <p14:creationId xmlns:p14="http://schemas.microsoft.com/office/powerpoint/2010/main" val="399134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5" name="Rectangle 156"/>
          <p:cNvSpPr>
            <a:spLocks noGrp="1" noChangeArrowheads="1"/>
          </p:cNvSpPr>
          <p:nvPr>
            <p:ph type="sldNum" sz="quarter" idx="12"/>
          </p:nvPr>
        </p:nvSpPr>
        <p:spPr>
          <a:ln/>
        </p:spPr>
        <p:txBody>
          <a:bodyPr/>
          <a:lstStyle>
            <a:lvl1pPr>
              <a:defRPr/>
            </a:lvl1pPr>
          </a:lstStyle>
          <a:p>
            <a:pPr>
              <a:defRPr/>
            </a:pPr>
            <a:fld id="{DA844882-CE49-4363-8BF4-CFB6C8E0CD1F}" type="slidenum">
              <a:rPr lang="tr-TR" altLang="tr-TR"/>
              <a:pPr>
                <a:defRPr/>
              </a:pPr>
              <a:t>‹#›</a:t>
            </a:fld>
            <a:endParaRPr lang="tr-TR" altLang="tr-TR"/>
          </a:p>
        </p:txBody>
      </p:sp>
    </p:spTree>
    <p:extLst>
      <p:ext uri="{BB962C8B-B14F-4D97-AF65-F5344CB8AC3E}">
        <p14:creationId xmlns:p14="http://schemas.microsoft.com/office/powerpoint/2010/main" val="280879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4" name="Rectangle 156"/>
          <p:cNvSpPr>
            <a:spLocks noGrp="1" noChangeArrowheads="1"/>
          </p:cNvSpPr>
          <p:nvPr>
            <p:ph type="sldNum" sz="quarter" idx="12"/>
          </p:nvPr>
        </p:nvSpPr>
        <p:spPr>
          <a:ln/>
        </p:spPr>
        <p:txBody>
          <a:bodyPr/>
          <a:lstStyle>
            <a:lvl1pPr>
              <a:defRPr/>
            </a:lvl1pPr>
          </a:lstStyle>
          <a:p>
            <a:pPr>
              <a:defRPr/>
            </a:pPr>
            <a:fld id="{1B2A014D-317F-488F-B3F9-44C27EB892EC}" type="slidenum">
              <a:rPr lang="tr-TR" altLang="tr-TR"/>
              <a:pPr>
                <a:defRPr/>
              </a:pPr>
              <a:t>‹#›</a:t>
            </a:fld>
            <a:endParaRPr lang="tr-TR" altLang="tr-TR"/>
          </a:p>
        </p:txBody>
      </p:sp>
    </p:spTree>
    <p:extLst>
      <p:ext uri="{BB962C8B-B14F-4D97-AF65-F5344CB8AC3E}">
        <p14:creationId xmlns:p14="http://schemas.microsoft.com/office/powerpoint/2010/main" val="338841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C0FFF923-86D2-45C6-A996-6DF82A95F69A}" type="slidenum">
              <a:rPr lang="tr-TR" altLang="tr-TR"/>
              <a:pPr>
                <a:defRPr/>
              </a:pPr>
              <a:t>‹#›</a:t>
            </a:fld>
            <a:endParaRPr lang="tr-TR" altLang="tr-TR"/>
          </a:p>
        </p:txBody>
      </p:sp>
    </p:spTree>
    <p:extLst>
      <p:ext uri="{BB962C8B-B14F-4D97-AF65-F5344CB8AC3E}">
        <p14:creationId xmlns:p14="http://schemas.microsoft.com/office/powerpoint/2010/main" val="316362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156"/>
          <p:cNvSpPr>
            <a:spLocks noGrp="1" noChangeArrowheads="1"/>
          </p:cNvSpPr>
          <p:nvPr>
            <p:ph type="sldNum" sz="quarter" idx="12"/>
          </p:nvPr>
        </p:nvSpPr>
        <p:spPr>
          <a:ln/>
        </p:spPr>
        <p:txBody>
          <a:bodyPr/>
          <a:lstStyle>
            <a:lvl1pPr>
              <a:defRPr/>
            </a:lvl1pPr>
          </a:lstStyle>
          <a:p>
            <a:pPr>
              <a:defRPr/>
            </a:pPr>
            <a:fld id="{2D40D535-2FF1-48AE-905A-8ADCD1B5DC5F}" type="slidenum">
              <a:rPr lang="tr-TR" altLang="tr-TR"/>
              <a:pPr>
                <a:defRPr/>
              </a:pPr>
              <a:t>‹#›</a:t>
            </a:fld>
            <a:endParaRPr lang="tr-TR" altLang="tr-TR"/>
          </a:p>
        </p:txBody>
      </p:sp>
    </p:spTree>
    <p:extLst>
      <p:ext uri="{BB962C8B-B14F-4D97-AF65-F5344CB8AC3E}">
        <p14:creationId xmlns:p14="http://schemas.microsoft.com/office/powerpoint/2010/main" val="186648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8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p:spPr>
            <p:txBody>
              <a:bodyPr/>
              <a:lstStyle/>
              <a:p>
                <a:pPr eaLnBrk="1" hangingPunct="1">
                  <a:defRPr/>
                </a:pPr>
                <a:endParaRPr lang="tr-TR"/>
              </a:p>
            </p:txBody>
          </p:sp>
          <p:sp>
            <p:nvSpPr>
              <p:cNvPr id="2878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p:spPr>
            <p:txBody>
              <a:bodyPr/>
              <a:lstStyle/>
              <a:p>
                <a:pPr eaLnBrk="1" hangingPunct="1">
                  <a:defRPr/>
                </a:pPr>
                <a:endParaRPr lang="tr-TR"/>
              </a:p>
            </p:txBody>
          </p:sp>
        </p:grpSp>
      </p:grpSp>
      <p:sp>
        <p:nvSpPr>
          <p:cNvPr id="287897" name="Rectangle 153"/>
          <p:cNvSpPr>
            <a:spLocks noGrp="1" noRot="1" noChangeArrowheads="1"/>
          </p:cNvSpPr>
          <p:nvPr>
            <p:ph type="title"/>
          </p:nvPr>
        </p:nvSpPr>
        <p:spPr bwMode="auto">
          <a:xfrm>
            <a:off x="301625" y="228600"/>
            <a:ext cx="854075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287898" name="Rectangle 154"/>
          <p:cNvSpPr>
            <a:spLocks noGrp="1" noChangeArrowheads="1"/>
          </p:cNvSpPr>
          <p:nvPr>
            <p:ph type="dt" sz="half" idx="2"/>
          </p:nvPr>
        </p:nvSpPr>
        <p:spPr bwMode="auto">
          <a:xfrm>
            <a:off x="301625"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pPr>
              <a:defRPr/>
            </a:pPr>
            <a:endParaRPr lang="tr-TR" altLang="tr-TR"/>
          </a:p>
        </p:txBody>
      </p:sp>
      <p:sp>
        <p:nvSpPr>
          <p:cNvPr id="287899" name="Rectangle 15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pPr>
              <a:defRPr/>
            </a:pPr>
            <a:endParaRPr lang="tr-TR" altLang="tr-TR"/>
          </a:p>
        </p:txBody>
      </p:sp>
      <p:sp>
        <p:nvSpPr>
          <p:cNvPr id="287900" name="Rectangle 156"/>
          <p:cNvSpPr>
            <a:spLocks noGrp="1" noChangeArrowheads="1"/>
          </p:cNvSpPr>
          <p:nvPr>
            <p:ph type="sldNum" sz="quarter" idx="4"/>
          </p:nvPr>
        </p:nvSpPr>
        <p:spPr bwMode="auto">
          <a:xfrm>
            <a:off x="6553200" y="6245225"/>
            <a:ext cx="228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6E795F13-7096-4E00-BE94-EC0A8D39E336}" type="slidenum">
              <a:rPr lang="tr-TR" altLang="tr-TR"/>
              <a:pPr>
                <a:defRPr/>
              </a:pPr>
              <a:t>‹#›</a:t>
            </a:fld>
            <a:endParaRPr lang="tr-TR" altLang="tr-TR"/>
          </a:p>
        </p:txBody>
      </p:sp>
      <p:sp>
        <p:nvSpPr>
          <p:cNvPr id="287901" name="Rectangle 157"/>
          <p:cNvSpPr>
            <a:spLocks noGrp="1" noRot="1" noChangeArrowheads="1"/>
          </p:cNvSpPr>
          <p:nvPr>
            <p:ph type="body" idx="1"/>
          </p:nvPr>
        </p:nvSpPr>
        <p:spPr bwMode="auto">
          <a:xfrm>
            <a:off x="301625" y="1600200"/>
            <a:ext cx="8540750" cy="44989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cSld>
  <p:clrMap bg1="dk2" tx1="lt1" bg2="dk1" tx2="lt2" accent1="accent1" accent2="accent2" accent3="accent3" accent4="accent4" accent5="accent5" accent6="accent6" hlink="hlink" folHlink="folHlink"/>
  <p:sldLayoutIdLst>
    <p:sldLayoutId id="2147483972"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E5341BFC-4D3B-415C-889C-A87083B200C1}" type="slidenum">
              <a:rPr lang="tr-TR" altLang="tr-TR" sz="1000" smtClean="0">
                <a:latin typeface="Arial" panose="020B0604020202020204" pitchFamily="34" charset="0"/>
              </a:rPr>
              <a:pPr>
                <a:spcBef>
                  <a:spcPct val="0"/>
                </a:spcBef>
                <a:buClrTx/>
                <a:buSzTx/>
                <a:buFontTx/>
                <a:buNone/>
              </a:pPr>
              <a:t>1</a:t>
            </a:fld>
            <a:endParaRPr lang="tr-TR" altLang="tr-TR" sz="1000" smtClean="0">
              <a:latin typeface="Arial" panose="020B0604020202020204" pitchFamily="34" charset="0"/>
            </a:endParaRPr>
          </a:p>
        </p:txBody>
      </p:sp>
      <p:sp>
        <p:nvSpPr>
          <p:cNvPr id="2050" name="Rectangle 2"/>
          <p:cNvSpPr>
            <a:spLocks noGrp="1" noRot="1" noChangeArrowheads="1"/>
          </p:cNvSpPr>
          <p:nvPr>
            <p:ph type="title"/>
          </p:nvPr>
        </p:nvSpPr>
        <p:spPr>
          <a:xfrm>
            <a:off x="539750" y="2276475"/>
            <a:ext cx="8424863" cy="2016125"/>
          </a:xfrm>
          <a:solidFill>
            <a:srgbClr val="B1D8E7"/>
          </a:solidFill>
        </p:spPr>
        <p:txBody>
          <a:bodyPr/>
          <a:lstStyle/>
          <a:p>
            <a:pPr eaLnBrk="1" hangingPunct="1">
              <a:defRPr/>
            </a:pPr>
            <a:r>
              <a:rPr lang="tr-TR" altLang="tr-TR" sz="4600" b="1" dirty="0" smtClean="0">
                <a:solidFill>
                  <a:srgbClr val="FF0000"/>
                </a:solidFill>
              </a:rPr>
              <a:t>BYL222</a:t>
            </a:r>
            <a:br>
              <a:rPr lang="tr-TR" altLang="tr-TR" sz="4600" b="1" dirty="0" smtClean="0">
                <a:solidFill>
                  <a:srgbClr val="FF0000"/>
                </a:solidFill>
              </a:rPr>
            </a:br>
            <a:r>
              <a:rPr lang="tr-TR" altLang="tr-TR" sz="4600" b="1" dirty="0" smtClean="0">
                <a:solidFill>
                  <a:srgbClr val="FF0000"/>
                </a:solidFill>
              </a:rPr>
              <a:t>ISG-I</a:t>
            </a:r>
            <a:br>
              <a:rPr lang="tr-TR" altLang="tr-TR" sz="4600" b="1" dirty="0" smtClean="0">
                <a:solidFill>
                  <a:srgbClr val="FF0000"/>
                </a:solidFill>
              </a:rPr>
            </a:br>
            <a:r>
              <a:rPr lang="tr-TR" altLang="tr-TR" sz="4600" b="1" dirty="0" smtClean="0">
                <a:solidFill>
                  <a:srgbClr val="FF0000"/>
                </a:solidFill>
              </a:rPr>
              <a:t>Stresle Başa Çıkma</a:t>
            </a:r>
            <a:endParaRPr lang="en-AU" altLang="tr-TR" sz="4600" dirty="0" smtClean="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E6041338-326D-4769-A1D0-4157A49F010E}" type="slidenum">
              <a:rPr lang="tr-TR" altLang="tr-TR" sz="1000" smtClean="0">
                <a:latin typeface="Arial" panose="020B0604020202020204" pitchFamily="34" charset="0"/>
              </a:rPr>
              <a:pPr>
                <a:spcBef>
                  <a:spcPct val="0"/>
                </a:spcBef>
                <a:buClrTx/>
                <a:buSzTx/>
                <a:buFontTx/>
                <a:buNone/>
              </a:pPr>
              <a:t>10</a:t>
            </a:fld>
            <a:endParaRPr lang="tr-TR" altLang="tr-TR" sz="1000" smtClean="0">
              <a:latin typeface="Arial" panose="020B0604020202020204" pitchFamily="34" charset="0"/>
            </a:endParaRPr>
          </a:p>
        </p:txBody>
      </p:sp>
      <p:sp>
        <p:nvSpPr>
          <p:cNvPr id="389122" name="Rectangle 2"/>
          <p:cNvSpPr>
            <a:spLocks noGrp="1" noRot="1" noChangeArrowheads="1"/>
          </p:cNvSpPr>
          <p:nvPr>
            <p:ph type="title"/>
          </p:nvPr>
        </p:nvSpPr>
        <p:spPr/>
        <p:txBody>
          <a:bodyPr/>
          <a:lstStyle/>
          <a:p>
            <a:pPr eaLnBrk="1" hangingPunct="1"/>
            <a:r>
              <a:rPr lang="tr-TR" altLang="tr-TR" sz="3800" b="1" smtClean="0">
                <a:solidFill>
                  <a:srgbClr val="C00000"/>
                </a:solidFill>
                <a:effectLst/>
                <a:latin typeface="Arial" panose="020B0604020202020204" pitchFamily="34" charset="0"/>
              </a:rPr>
              <a:t>STRESLE BAŞA ÇIKMADA KULLANILAN YÖNTEMLER</a:t>
            </a:r>
            <a:endParaRPr lang="en-AU" altLang="tr-TR" sz="3600" b="1" smtClean="0">
              <a:solidFill>
                <a:srgbClr val="C00000"/>
              </a:solidFill>
              <a:effectLst/>
              <a:latin typeface="Arial" panose="020B0604020202020204" pitchFamily="34" charset="0"/>
            </a:endParaRPr>
          </a:p>
        </p:txBody>
      </p:sp>
      <p:sp>
        <p:nvSpPr>
          <p:cNvPr id="389123" name="Rectangle 3"/>
          <p:cNvSpPr>
            <a:spLocks noGrp="1" noRot="1" noChangeArrowheads="1"/>
          </p:cNvSpPr>
          <p:nvPr>
            <p:ph type="body" idx="1"/>
          </p:nvPr>
        </p:nvSpPr>
        <p:spPr>
          <a:xfrm>
            <a:off x="107950" y="1987550"/>
            <a:ext cx="7199313" cy="4114800"/>
          </a:xfrm>
        </p:spPr>
        <p:txBody>
          <a:bodyPr/>
          <a:lstStyle/>
          <a:p>
            <a:pPr eaLnBrk="1" hangingPunct="1">
              <a:lnSpc>
                <a:spcPct val="90000"/>
              </a:lnSpc>
              <a:buFont typeface="Arial" charset="0"/>
              <a:buChar char="►"/>
              <a:defRPr/>
            </a:pPr>
            <a:r>
              <a:rPr lang="en-AU" altLang="tr-TR" sz="2400" b="1" dirty="0" err="1" smtClean="0">
                <a:solidFill>
                  <a:schemeClr val="bg1"/>
                </a:solidFill>
              </a:rPr>
              <a:t>Başka</a:t>
            </a:r>
            <a:r>
              <a:rPr lang="en-AU" altLang="tr-TR" sz="2400" b="1" dirty="0" smtClean="0">
                <a:solidFill>
                  <a:schemeClr val="bg1"/>
                </a:solidFill>
              </a:rPr>
              <a:t> </a:t>
            </a:r>
            <a:r>
              <a:rPr lang="en-AU" altLang="tr-TR" sz="2400" b="1" dirty="0" err="1" smtClean="0">
                <a:solidFill>
                  <a:schemeClr val="bg1"/>
                </a:solidFill>
              </a:rPr>
              <a:t>bireylerle</a:t>
            </a:r>
            <a:r>
              <a:rPr lang="en-AU" altLang="tr-TR" sz="2400" b="1" dirty="0" smtClean="0">
                <a:solidFill>
                  <a:schemeClr val="bg1"/>
                </a:solidFill>
              </a:rPr>
              <a:t> </a:t>
            </a:r>
            <a:r>
              <a:rPr lang="en-AU" altLang="tr-TR" sz="2400" b="1" dirty="0" err="1" smtClean="0">
                <a:solidFill>
                  <a:schemeClr val="bg1"/>
                </a:solidFill>
              </a:rPr>
              <a:t>karşılaştırma</a:t>
            </a:r>
            <a:endParaRPr lang="en-AU" altLang="tr-TR" sz="2400" b="1" dirty="0" smtClean="0">
              <a:solidFill>
                <a:schemeClr val="bg1"/>
              </a:solidFill>
            </a:endParaRPr>
          </a:p>
          <a:p>
            <a:pPr eaLnBrk="1" hangingPunct="1">
              <a:lnSpc>
                <a:spcPct val="90000"/>
              </a:lnSpc>
              <a:buFont typeface="Arial" charset="0"/>
              <a:buChar char="►"/>
              <a:defRPr/>
            </a:pPr>
            <a:r>
              <a:rPr lang="en-AU" altLang="tr-TR" sz="2400" b="1" dirty="0" err="1" smtClean="0">
                <a:solidFill>
                  <a:schemeClr val="bg1"/>
                </a:solidFill>
              </a:rPr>
              <a:t>Spiritualite</a:t>
            </a:r>
            <a:r>
              <a:rPr lang="en-AU" altLang="tr-TR" sz="2400" b="1" dirty="0" smtClean="0">
                <a:solidFill>
                  <a:schemeClr val="bg1"/>
                </a:solidFill>
              </a:rPr>
              <a:t> [Din, </a:t>
            </a:r>
            <a:r>
              <a:rPr lang="en-AU" altLang="tr-TR" sz="2400" b="1" dirty="0" err="1" smtClean="0">
                <a:solidFill>
                  <a:schemeClr val="bg1"/>
                </a:solidFill>
              </a:rPr>
              <a:t>dua</a:t>
            </a:r>
            <a:r>
              <a:rPr lang="en-AU" altLang="tr-TR" sz="2400" b="1" dirty="0" smtClean="0">
                <a:solidFill>
                  <a:schemeClr val="bg1"/>
                </a:solidFill>
              </a:rPr>
              <a:t> </a:t>
            </a:r>
            <a:r>
              <a:rPr lang="en-AU" altLang="tr-TR" sz="2400" b="1" dirty="0" err="1" smtClean="0">
                <a:solidFill>
                  <a:schemeClr val="bg1"/>
                </a:solidFill>
              </a:rPr>
              <a:t>etmek</a:t>
            </a:r>
            <a:r>
              <a:rPr lang="en-AU" altLang="tr-TR" sz="2400" b="1" dirty="0" smtClean="0">
                <a:solidFill>
                  <a:schemeClr val="bg1"/>
                </a:solidFill>
              </a:rPr>
              <a:t>, </a:t>
            </a:r>
            <a:r>
              <a:rPr lang="en-AU" altLang="tr-TR" sz="2400" b="1" dirty="0" err="1" smtClean="0">
                <a:solidFill>
                  <a:schemeClr val="bg1"/>
                </a:solidFill>
              </a:rPr>
              <a:t>yaşamın</a:t>
            </a:r>
            <a:r>
              <a:rPr lang="en-AU" altLang="tr-TR" sz="2400" b="1" dirty="0" smtClean="0">
                <a:solidFill>
                  <a:schemeClr val="bg1"/>
                </a:solidFill>
              </a:rPr>
              <a:t> </a:t>
            </a:r>
            <a:r>
              <a:rPr lang="en-AU" altLang="tr-TR" sz="2400" b="1" dirty="0" err="1" smtClean="0">
                <a:solidFill>
                  <a:schemeClr val="bg1"/>
                </a:solidFill>
              </a:rPr>
              <a:t>anlamını</a:t>
            </a:r>
            <a:r>
              <a:rPr lang="en-AU" altLang="tr-TR" sz="2400" b="1" dirty="0" smtClean="0">
                <a:solidFill>
                  <a:schemeClr val="bg1"/>
                </a:solidFill>
              </a:rPr>
              <a:t> </a:t>
            </a:r>
            <a:r>
              <a:rPr lang="en-AU" altLang="tr-TR" sz="2400" b="1" dirty="0" err="1" smtClean="0">
                <a:solidFill>
                  <a:schemeClr val="bg1"/>
                </a:solidFill>
              </a:rPr>
              <a:t>değerlendirmek</a:t>
            </a:r>
            <a:r>
              <a:rPr lang="en-AU" altLang="tr-TR" sz="2400" b="1" dirty="0" smtClean="0">
                <a:solidFill>
                  <a:schemeClr val="bg1"/>
                </a:solidFill>
              </a:rPr>
              <a:t>]</a:t>
            </a:r>
          </a:p>
          <a:p>
            <a:pPr eaLnBrk="1" hangingPunct="1">
              <a:lnSpc>
                <a:spcPct val="90000"/>
              </a:lnSpc>
              <a:buFont typeface="Arial" charset="0"/>
              <a:buChar char="►"/>
              <a:defRPr/>
            </a:pPr>
            <a:r>
              <a:rPr lang="en-AU" altLang="tr-TR" sz="2400" b="1" dirty="0" err="1" smtClean="0">
                <a:solidFill>
                  <a:schemeClr val="bg1"/>
                </a:solidFill>
              </a:rPr>
              <a:t>Duygusal</a:t>
            </a:r>
            <a:r>
              <a:rPr lang="en-AU" altLang="tr-TR" sz="2400" b="1" dirty="0" smtClean="0">
                <a:solidFill>
                  <a:schemeClr val="bg1"/>
                </a:solidFill>
              </a:rPr>
              <a:t> </a:t>
            </a:r>
            <a:r>
              <a:rPr lang="en-AU" altLang="tr-TR" sz="2400" b="1" dirty="0" err="1" smtClean="0">
                <a:solidFill>
                  <a:schemeClr val="bg1"/>
                </a:solidFill>
              </a:rPr>
              <a:t>boşalım</a:t>
            </a:r>
            <a:r>
              <a:rPr lang="en-AU" altLang="tr-TR" sz="2400" b="1" dirty="0" smtClean="0">
                <a:solidFill>
                  <a:schemeClr val="bg1"/>
                </a:solidFill>
              </a:rPr>
              <a:t>; </a:t>
            </a:r>
            <a:r>
              <a:rPr lang="en-AU" altLang="tr-TR" sz="2400" b="1" dirty="0" err="1" smtClean="0">
                <a:solidFill>
                  <a:schemeClr val="bg1"/>
                </a:solidFill>
              </a:rPr>
              <a:t>Hayal</a:t>
            </a:r>
            <a:r>
              <a:rPr lang="en-AU" altLang="tr-TR" sz="2400" b="1" dirty="0" smtClean="0">
                <a:solidFill>
                  <a:schemeClr val="bg1"/>
                </a:solidFill>
              </a:rPr>
              <a:t> </a:t>
            </a:r>
            <a:r>
              <a:rPr lang="en-AU" altLang="tr-TR" sz="2400" b="1" dirty="0" err="1" smtClean="0">
                <a:solidFill>
                  <a:schemeClr val="bg1"/>
                </a:solidFill>
              </a:rPr>
              <a:t>kurma</a:t>
            </a:r>
            <a:endParaRPr lang="en-AU" altLang="tr-TR" sz="2400" b="1" dirty="0" smtClean="0">
              <a:solidFill>
                <a:schemeClr val="bg1"/>
              </a:solidFill>
            </a:endParaRPr>
          </a:p>
          <a:p>
            <a:pPr eaLnBrk="1" hangingPunct="1">
              <a:lnSpc>
                <a:spcPct val="90000"/>
              </a:lnSpc>
              <a:buFont typeface="Arial" charset="0"/>
              <a:buChar char="►"/>
              <a:defRPr/>
            </a:pPr>
            <a:r>
              <a:rPr lang="en-AU" altLang="tr-TR" sz="2400" b="1" dirty="0" err="1" smtClean="0">
                <a:solidFill>
                  <a:schemeClr val="bg1"/>
                </a:solidFill>
              </a:rPr>
              <a:t>Kendini</a:t>
            </a:r>
            <a:r>
              <a:rPr lang="en-AU" altLang="tr-TR" sz="2400" b="1" dirty="0" smtClean="0">
                <a:solidFill>
                  <a:schemeClr val="bg1"/>
                </a:solidFill>
              </a:rPr>
              <a:t> </a:t>
            </a:r>
            <a:r>
              <a:rPr lang="en-AU" altLang="tr-TR" sz="2400" b="1" dirty="0" err="1" smtClean="0">
                <a:solidFill>
                  <a:schemeClr val="bg1"/>
                </a:solidFill>
              </a:rPr>
              <a:t>suçlama</a:t>
            </a:r>
            <a:r>
              <a:rPr lang="en-AU" altLang="tr-TR" sz="2400" b="1" dirty="0" smtClean="0">
                <a:solidFill>
                  <a:schemeClr val="bg1"/>
                </a:solidFill>
              </a:rPr>
              <a:t>; </a:t>
            </a:r>
            <a:r>
              <a:rPr lang="en-AU" altLang="tr-TR" sz="2400" b="1" dirty="0" err="1" smtClean="0">
                <a:solidFill>
                  <a:schemeClr val="bg1"/>
                </a:solidFill>
              </a:rPr>
              <a:t>Bilgi</a:t>
            </a:r>
            <a:r>
              <a:rPr lang="en-AU" altLang="tr-TR" sz="2400" b="1" dirty="0" smtClean="0">
                <a:solidFill>
                  <a:schemeClr val="bg1"/>
                </a:solidFill>
              </a:rPr>
              <a:t> </a:t>
            </a:r>
            <a:r>
              <a:rPr lang="en-AU" altLang="tr-TR" sz="2400" b="1" dirty="0" err="1" smtClean="0">
                <a:solidFill>
                  <a:schemeClr val="bg1"/>
                </a:solidFill>
              </a:rPr>
              <a:t>arama</a:t>
            </a:r>
            <a:r>
              <a:rPr lang="en-AU" altLang="tr-TR" sz="2400" b="1" dirty="0" smtClean="0">
                <a:solidFill>
                  <a:schemeClr val="bg1"/>
                </a:solidFill>
              </a:rPr>
              <a:t>;</a:t>
            </a:r>
          </a:p>
          <a:p>
            <a:pPr eaLnBrk="1" hangingPunct="1">
              <a:lnSpc>
                <a:spcPct val="90000"/>
              </a:lnSpc>
              <a:buFont typeface="Arial" charset="0"/>
              <a:buChar char="►"/>
              <a:defRPr/>
            </a:pPr>
            <a:r>
              <a:rPr lang="en-AU" altLang="tr-TR" sz="2400" b="1" dirty="0" err="1" smtClean="0">
                <a:solidFill>
                  <a:schemeClr val="bg1"/>
                </a:solidFill>
              </a:rPr>
              <a:t>Mesafe</a:t>
            </a:r>
            <a:r>
              <a:rPr lang="en-AU" altLang="tr-TR" sz="2400" b="1" dirty="0" smtClean="0">
                <a:solidFill>
                  <a:schemeClr val="bg1"/>
                </a:solidFill>
              </a:rPr>
              <a:t> </a:t>
            </a:r>
            <a:r>
              <a:rPr lang="en-AU" altLang="tr-TR" sz="2400" b="1" dirty="0" err="1" smtClean="0">
                <a:solidFill>
                  <a:schemeClr val="bg1"/>
                </a:solidFill>
              </a:rPr>
              <a:t>bırakma</a:t>
            </a:r>
            <a:r>
              <a:rPr lang="en-AU" altLang="tr-TR" sz="2400" b="1" dirty="0" smtClean="0">
                <a:solidFill>
                  <a:schemeClr val="bg1"/>
                </a:solidFill>
              </a:rPr>
              <a:t>; </a:t>
            </a:r>
            <a:r>
              <a:rPr lang="en-AU" altLang="tr-TR" sz="2400" b="1" dirty="0" err="1" smtClean="0">
                <a:solidFill>
                  <a:schemeClr val="bg1"/>
                </a:solidFill>
              </a:rPr>
              <a:t>Kaçınma</a:t>
            </a:r>
            <a:r>
              <a:rPr lang="en-AU" altLang="tr-TR" sz="2400" b="1" dirty="0" smtClean="0">
                <a:solidFill>
                  <a:schemeClr val="bg1"/>
                </a:solidFill>
              </a:rPr>
              <a:t> </a:t>
            </a:r>
          </a:p>
          <a:p>
            <a:pPr eaLnBrk="1" hangingPunct="1">
              <a:lnSpc>
                <a:spcPct val="90000"/>
              </a:lnSpc>
              <a:buFont typeface="Arial" charset="0"/>
              <a:buChar char="►"/>
              <a:defRPr/>
            </a:pPr>
            <a:r>
              <a:rPr lang="en-AU" altLang="tr-TR" sz="2400" b="1" dirty="0" err="1" smtClean="0">
                <a:solidFill>
                  <a:schemeClr val="bg1"/>
                </a:solidFill>
              </a:rPr>
              <a:t>Planlı</a:t>
            </a:r>
            <a:r>
              <a:rPr lang="en-AU" altLang="tr-TR" sz="2400" b="1" dirty="0" smtClean="0">
                <a:solidFill>
                  <a:schemeClr val="bg1"/>
                </a:solidFill>
              </a:rPr>
              <a:t> problem </a:t>
            </a:r>
            <a:r>
              <a:rPr lang="en-AU" altLang="tr-TR" sz="2400" b="1" dirty="0" err="1" smtClean="0">
                <a:solidFill>
                  <a:schemeClr val="bg1"/>
                </a:solidFill>
              </a:rPr>
              <a:t>çözme</a:t>
            </a:r>
            <a:endParaRPr lang="en-AU" altLang="tr-TR" sz="2400" b="1" dirty="0" smtClean="0">
              <a:solidFill>
                <a:schemeClr val="bg1"/>
              </a:solidFill>
            </a:endParaRPr>
          </a:p>
          <a:p>
            <a:pPr eaLnBrk="1" hangingPunct="1">
              <a:lnSpc>
                <a:spcPct val="90000"/>
              </a:lnSpc>
              <a:buFont typeface="Arial" charset="0"/>
              <a:buChar char="►"/>
              <a:defRPr/>
            </a:pPr>
            <a:r>
              <a:rPr lang="en-AU" altLang="tr-TR" sz="2400" b="1" dirty="0" err="1" smtClean="0">
                <a:solidFill>
                  <a:schemeClr val="bg1"/>
                </a:solidFill>
              </a:rPr>
              <a:t>Stresli</a:t>
            </a:r>
            <a:r>
              <a:rPr lang="en-AU" altLang="tr-TR" sz="2400" b="1" dirty="0" smtClean="0">
                <a:solidFill>
                  <a:schemeClr val="bg1"/>
                </a:solidFill>
              </a:rPr>
              <a:t> </a:t>
            </a:r>
            <a:r>
              <a:rPr lang="en-AU" altLang="tr-TR" sz="2400" b="1" dirty="0" err="1" smtClean="0">
                <a:solidFill>
                  <a:schemeClr val="bg1"/>
                </a:solidFill>
              </a:rPr>
              <a:t>olayı</a:t>
            </a:r>
            <a:r>
              <a:rPr lang="en-AU" altLang="tr-TR" sz="2400" b="1" dirty="0" smtClean="0">
                <a:solidFill>
                  <a:schemeClr val="bg1"/>
                </a:solidFill>
              </a:rPr>
              <a:t> </a:t>
            </a:r>
            <a:r>
              <a:rPr lang="en-AU" altLang="tr-TR" sz="2400" b="1" dirty="0" err="1" smtClean="0">
                <a:solidFill>
                  <a:schemeClr val="bg1"/>
                </a:solidFill>
              </a:rPr>
              <a:t>yeniden</a:t>
            </a:r>
            <a:r>
              <a:rPr lang="en-AU" altLang="tr-TR" sz="2400" b="1" dirty="0" smtClean="0">
                <a:solidFill>
                  <a:schemeClr val="bg1"/>
                </a:solidFill>
              </a:rPr>
              <a:t> </a:t>
            </a:r>
            <a:r>
              <a:rPr lang="en-AU" altLang="tr-TR" sz="2400" b="1" dirty="0" err="1" smtClean="0">
                <a:solidFill>
                  <a:schemeClr val="bg1"/>
                </a:solidFill>
              </a:rPr>
              <a:t>değerlendirme</a:t>
            </a:r>
            <a:r>
              <a:rPr lang="en-AU" altLang="tr-TR" sz="2400" b="1" dirty="0" smtClean="0">
                <a:solidFill>
                  <a:schemeClr val="bg1"/>
                </a:solidFill>
              </a:rPr>
              <a:t>, </a:t>
            </a:r>
            <a:r>
              <a:rPr lang="en-AU" altLang="tr-TR" sz="2400" b="1" dirty="0" err="1" smtClean="0">
                <a:solidFill>
                  <a:schemeClr val="bg1"/>
                </a:solidFill>
              </a:rPr>
              <a:t>problemi</a:t>
            </a:r>
            <a:r>
              <a:rPr lang="en-AU" altLang="tr-TR" sz="2400" b="1" dirty="0" smtClean="0">
                <a:solidFill>
                  <a:schemeClr val="bg1"/>
                </a:solidFill>
              </a:rPr>
              <a:t> </a:t>
            </a:r>
            <a:r>
              <a:rPr lang="en-AU" altLang="tr-TR" sz="2400" b="1" dirty="0" err="1" smtClean="0">
                <a:solidFill>
                  <a:schemeClr val="bg1"/>
                </a:solidFill>
              </a:rPr>
              <a:t>farklı</a:t>
            </a:r>
            <a:r>
              <a:rPr lang="en-AU" altLang="tr-TR" sz="2400" b="1" dirty="0" smtClean="0">
                <a:solidFill>
                  <a:schemeClr val="bg1"/>
                </a:solidFill>
              </a:rPr>
              <a:t> </a:t>
            </a:r>
            <a:r>
              <a:rPr lang="en-AU" altLang="tr-TR" sz="2400" b="1" dirty="0" err="1" smtClean="0">
                <a:solidFill>
                  <a:schemeClr val="bg1"/>
                </a:solidFill>
              </a:rPr>
              <a:t>bir</a:t>
            </a:r>
            <a:r>
              <a:rPr lang="en-AU" altLang="tr-TR" sz="2400" b="1" dirty="0" smtClean="0">
                <a:solidFill>
                  <a:schemeClr val="bg1"/>
                </a:solidFill>
              </a:rPr>
              <a:t> </a:t>
            </a:r>
            <a:r>
              <a:rPr lang="en-AU" altLang="tr-TR" sz="2400" b="1" dirty="0" err="1" smtClean="0">
                <a:solidFill>
                  <a:schemeClr val="bg1"/>
                </a:solidFill>
              </a:rPr>
              <a:t>bakış</a:t>
            </a:r>
            <a:r>
              <a:rPr lang="en-AU" altLang="tr-TR" sz="2400" b="1" dirty="0" smtClean="0">
                <a:solidFill>
                  <a:schemeClr val="bg1"/>
                </a:solidFill>
              </a:rPr>
              <a:t> </a:t>
            </a:r>
            <a:r>
              <a:rPr lang="en-AU" altLang="tr-TR" sz="2400" b="1" dirty="0" err="1" smtClean="0">
                <a:solidFill>
                  <a:schemeClr val="bg1"/>
                </a:solidFill>
              </a:rPr>
              <a:t>açısıyla</a:t>
            </a:r>
            <a:r>
              <a:rPr lang="en-AU" altLang="tr-TR" sz="2400" b="1" dirty="0" smtClean="0">
                <a:solidFill>
                  <a:schemeClr val="bg1"/>
                </a:solidFill>
              </a:rPr>
              <a:t> </a:t>
            </a:r>
            <a:r>
              <a:rPr lang="en-AU" altLang="tr-TR" sz="2400" b="1" dirty="0" err="1" smtClean="0">
                <a:solidFill>
                  <a:schemeClr val="bg1"/>
                </a:solidFill>
              </a:rPr>
              <a:t>değerlendirmek</a:t>
            </a:r>
            <a:r>
              <a:rPr lang="en-AU" altLang="tr-TR" sz="2400" b="1" dirty="0" smtClean="0">
                <a:solidFill>
                  <a:schemeClr val="bg1"/>
                </a:solidFill>
              </a:rPr>
              <a:t>, </a:t>
            </a:r>
            <a:r>
              <a:rPr lang="en-AU" altLang="tr-TR" sz="2400" b="1" dirty="0" err="1" smtClean="0">
                <a:solidFill>
                  <a:schemeClr val="bg1"/>
                </a:solidFill>
              </a:rPr>
              <a:t>mizahi</a:t>
            </a:r>
            <a:r>
              <a:rPr lang="en-AU" altLang="tr-TR" sz="2400" b="1" dirty="0" smtClean="0">
                <a:solidFill>
                  <a:schemeClr val="bg1"/>
                </a:solidFill>
              </a:rPr>
              <a:t> </a:t>
            </a:r>
            <a:r>
              <a:rPr lang="en-AU" altLang="tr-TR" sz="2400" b="1" dirty="0" err="1" smtClean="0">
                <a:solidFill>
                  <a:schemeClr val="bg1"/>
                </a:solidFill>
              </a:rPr>
              <a:t>bakış</a:t>
            </a:r>
            <a:r>
              <a:rPr lang="en-AU" altLang="tr-TR" sz="2400" b="1" dirty="0" smtClean="0">
                <a:solidFill>
                  <a:schemeClr val="bg1"/>
                </a:solidFill>
              </a:rPr>
              <a:t> </a:t>
            </a:r>
            <a:r>
              <a:rPr lang="en-AU" altLang="tr-TR" sz="2400" b="1" dirty="0" err="1" smtClean="0">
                <a:solidFill>
                  <a:schemeClr val="bg1"/>
                </a:solidFill>
              </a:rPr>
              <a:t>kullanmak</a:t>
            </a:r>
            <a:endParaRPr lang="en-AU" altLang="tr-TR" sz="2400" b="1" dirty="0" smtClean="0">
              <a:solidFill>
                <a:schemeClr val="bg1"/>
              </a:solidFill>
            </a:endParaRP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950" y="1500188"/>
            <a:ext cx="26098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3057525"/>
            <a:ext cx="24399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2275" y="4146550"/>
            <a:ext cx="1727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22"/>
                                        </p:tgtEl>
                                        <p:attrNameLst>
                                          <p:attrName>style.visibility</p:attrName>
                                        </p:attrNameLst>
                                      </p:cBhvr>
                                      <p:to>
                                        <p:strVal val="visible"/>
                                      </p:to>
                                    </p:set>
                                    <p:anim calcmode="lin" valueType="num">
                                      <p:cBhvr additive="base">
                                        <p:cTn id="7" dur="500" fill="hold"/>
                                        <p:tgtEl>
                                          <p:spTgt spid="389122"/>
                                        </p:tgtEl>
                                        <p:attrNameLst>
                                          <p:attrName>ppt_x</p:attrName>
                                        </p:attrNameLst>
                                      </p:cBhvr>
                                      <p:tavLst>
                                        <p:tav tm="0">
                                          <p:val>
                                            <p:strVal val="0-#ppt_w/2"/>
                                          </p:val>
                                        </p:tav>
                                        <p:tav tm="100000">
                                          <p:val>
                                            <p:strVal val="#ppt_x"/>
                                          </p:val>
                                        </p:tav>
                                      </p:tavLst>
                                    </p:anim>
                                    <p:anim calcmode="lin" valueType="num">
                                      <p:cBhvr additive="base">
                                        <p:cTn id="8" dur="500" fill="hold"/>
                                        <p:tgtEl>
                                          <p:spTgt spid="3891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389123">
                                            <p:txEl>
                                              <p:pRg st="0" end="0"/>
                                            </p:txEl>
                                          </p:spTgt>
                                        </p:tgtEl>
                                        <p:attrNameLst>
                                          <p:attrName>style.visibility</p:attrName>
                                        </p:attrNameLst>
                                      </p:cBhvr>
                                      <p:to>
                                        <p:strVal val="visible"/>
                                      </p:to>
                                    </p:set>
                                    <p:anim calcmode="lin" valueType="num">
                                      <p:cBhvr additive="base">
                                        <p:cTn id="12" dur="500" fill="hold"/>
                                        <p:tgtEl>
                                          <p:spTgt spid="3891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2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389123">
                                            <p:txEl>
                                              <p:pRg st="1" end="1"/>
                                            </p:txEl>
                                          </p:spTgt>
                                        </p:tgtEl>
                                        <p:attrNameLst>
                                          <p:attrName>style.visibility</p:attrName>
                                        </p:attrNameLst>
                                      </p:cBhvr>
                                      <p:to>
                                        <p:strVal val="visible"/>
                                      </p:to>
                                    </p:set>
                                    <p:anim calcmode="lin" valueType="num">
                                      <p:cBhvr additive="base">
                                        <p:cTn id="17"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123">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389123">
                                            <p:txEl>
                                              <p:pRg st="2" end="2"/>
                                            </p:txEl>
                                          </p:spTgt>
                                        </p:tgtEl>
                                        <p:attrNameLst>
                                          <p:attrName>style.visibility</p:attrName>
                                        </p:attrNameLst>
                                      </p:cBhvr>
                                      <p:to>
                                        <p:strVal val="visible"/>
                                      </p:to>
                                    </p:set>
                                    <p:anim calcmode="lin" valueType="num">
                                      <p:cBhvr additive="base">
                                        <p:cTn id="22"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8912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grpId="0" nodeType="afterEffect">
                                  <p:stCondLst>
                                    <p:cond delay="1000"/>
                                  </p:stCondLst>
                                  <p:childTnLst>
                                    <p:set>
                                      <p:cBhvr>
                                        <p:cTn id="26" dur="1" fill="hold">
                                          <p:stCondLst>
                                            <p:cond delay="0"/>
                                          </p:stCondLst>
                                        </p:cTn>
                                        <p:tgtEl>
                                          <p:spTgt spid="389123">
                                            <p:txEl>
                                              <p:pRg st="3" end="3"/>
                                            </p:txEl>
                                          </p:spTgt>
                                        </p:tgtEl>
                                        <p:attrNameLst>
                                          <p:attrName>style.visibility</p:attrName>
                                        </p:attrNameLst>
                                      </p:cBhvr>
                                      <p:to>
                                        <p:strVal val="visible"/>
                                      </p:to>
                                    </p:set>
                                    <p:anim calcmode="lin" valueType="num">
                                      <p:cBhvr additive="base">
                                        <p:cTn id="27"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9123">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2" presetClass="entr" presetSubtype="8" fill="hold" grpId="0" nodeType="afterEffect">
                                  <p:stCondLst>
                                    <p:cond delay="1000"/>
                                  </p:stCondLst>
                                  <p:childTnLst>
                                    <p:set>
                                      <p:cBhvr>
                                        <p:cTn id="31" dur="1" fill="hold">
                                          <p:stCondLst>
                                            <p:cond delay="0"/>
                                          </p:stCondLst>
                                        </p:cTn>
                                        <p:tgtEl>
                                          <p:spTgt spid="389123">
                                            <p:txEl>
                                              <p:pRg st="4" end="4"/>
                                            </p:txEl>
                                          </p:spTgt>
                                        </p:tgtEl>
                                        <p:attrNameLst>
                                          <p:attrName>style.visibility</p:attrName>
                                        </p:attrNameLst>
                                      </p:cBhvr>
                                      <p:to>
                                        <p:strVal val="visible"/>
                                      </p:to>
                                    </p:set>
                                    <p:anim calcmode="lin" valueType="num">
                                      <p:cBhvr additive="base">
                                        <p:cTn id="32"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89123">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8000"/>
                            </p:stCondLst>
                            <p:childTnLst>
                              <p:par>
                                <p:cTn id="35" presetID="2" presetClass="entr" presetSubtype="8" fill="hold" grpId="0" nodeType="afterEffect">
                                  <p:stCondLst>
                                    <p:cond delay="1000"/>
                                  </p:stCondLst>
                                  <p:childTnLst>
                                    <p:set>
                                      <p:cBhvr>
                                        <p:cTn id="36" dur="1" fill="hold">
                                          <p:stCondLst>
                                            <p:cond delay="0"/>
                                          </p:stCondLst>
                                        </p:cTn>
                                        <p:tgtEl>
                                          <p:spTgt spid="389123">
                                            <p:txEl>
                                              <p:pRg st="5" end="5"/>
                                            </p:txEl>
                                          </p:spTgt>
                                        </p:tgtEl>
                                        <p:attrNameLst>
                                          <p:attrName>style.visibility</p:attrName>
                                        </p:attrNameLst>
                                      </p:cBhvr>
                                      <p:to>
                                        <p:strVal val="visible"/>
                                      </p:to>
                                    </p:set>
                                    <p:anim calcmode="lin" valueType="num">
                                      <p:cBhvr additive="base">
                                        <p:cTn id="37" dur="500" fill="hold"/>
                                        <p:tgtEl>
                                          <p:spTgt spid="389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23">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9500"/>
                            </p:stCondLst>
                            <p:childTnLst>
                              <p:par>
                                <p:cTn id="40" presetID="2" presetClass="entr" presetSubtype="8" fill="hold" grpId="0" nodeType="afterEffect">
                                  <p:stCondLst>
                                    <p:cond delay="1000"/>
                                  </p:stCondLst>
                                  <p:childTnLst>
                                    <p:set>
                                      <p:cBhvr>
                                        <p:cTn id="41" dur="1" fill="hold">
                                          <p:stCondLst>
                                            <p:cond delay="0"/>
                                          </p:stCondLst>
                                        </p:cTn>
                                        <p:tgtEl>
                                          <p:spTgt spid="389123">
                                            <p:txEl>
                                              <p:pRg st="6" end="6"/>
                                            </p:txEl>
                                          </p:spTgt>
                                        </p:tgtEl>
                                        <p:attrNameLst>
                                          <p:attrName>style.visibility</p:attrName>
                                        </p:attrNameLst>
                                      </p:cBhvr>
                                      <p:to>
                                        <p:strVal val="visible"/>
                                      </p:to>
                                    </p:set>
                                    <p:anim calcmode="lin" valueType="num">
                                      <p:cBhvr additive="base">
                                        <p:cTn id="42" dur="500" fill="hold"/>
                                        <p:tgtEl>
                                          <p:spTgt spid="38912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89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autoUpdateAnimBg="0"/>
      <p:bldP spid="389123"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3DB85B18-E881-48D6-A375-20E875990B0D}" type="slidenum">
              <a:rPr lang="tr-TR" altLang="tr-TR" sz="1000" smtClean="0">
                <a:latin typeface="Arial" panose="020B0604020202020204" pitchFamily="34" charset="0"/>
              </a:rPr>
              <a:pPr>
                <a:spcBef>
                  <a:spcPct val="0"/>
                </a:spcBef>
                <a:buClrTx/>
                <a:buSzTx/>
                <a:buFontTx/>
                <a:buNone/>
              </a:pPr>
              <a:t>11</a:t>
            </a:fld>
            <a:endParaRPr lang="tr-TR" altLang="tr-TR" sz="1000" smtClean="0">
              <a:latin typeface="Arial" panose="020B0604020202020204" pitchFamily="34" charset="0"/>
            </a:endParaRPr>
          </a:p>
        </p:txBody>
      </p:sp>
      <p:sp>
        <p:nvSpPr>
          <p:cNvPr id="76802" name="Rectangle 2"/>
          <p:cNvSpPr>
            <a:spLocks noGrp="1" noRot="1" noChangeArrowheads="1"/>
          </p:cNvSpPr>
          <p:nvPr>
            <p:ph type="title"/>
          </p:nvPr>
        </p:nvSpPr>
        <p:spPr>
          <a:xfrm>
            <a:off x="1187450" y="549275"/>
            <a:ext cx="7273925" cy="890588"/>
          </a:xfrm>
        </p:spPr>
        <p:txBody>
          <a:bodyPr/>
          <a:lstStyle/>
          <a:p>
            <a:pPr eaLnBrk="1" hangingPunct="1">
              <a:defRPr/>
            </a:pPr>
            <a:r>
              <a:rPr lang="tr-TR" altLang="tr-TR" b="1" dirty="0" smtClean="0">
                <a:solidFill>
                  <a:srgbClr val="C00000"/>
                </a:solidFill>
                <a:latin typeface="Arial" panose="020B0604020202020204" pitchFamily="34" charset="0"/>
              </a:rPr>
              <a:t>BAŞA ÇIKMADA KULLANILAN YANLIŞ YÖNTEMLER</a:t>
            </a:r>
            <a:endParaRPr lang="en-AU" altLang="tr-TR" b="1" dirty="0" smtClean="0">
              <a:solidFill>
                <a:srgbClr val="C00000"/>
              </a:solidFill>
            </a:endParaRPr>
          </a:p>
        </p:txBody>
      </p:sp>
      <p:sp>
        <p:nvSpPr>
          <p:cNvPr id="76803" name="Rectangle 3"/>
          <p:cNvSpPr>
            <a:spLocks noGrp="1" noRot="1" noChangeArrowheads="1"/>
          </p:cNvSpPr>
          <p:nvPr>
            <p:ph type="body" idx="1"/>
          </p:nvPr>
        </p:nvSpPr>
        <p:spPr>
          <a:xfrm>
            <a:off x="192088" y="2141538"/>
            <a:ext cx="5603875" cy="4114800"/>
          </a:xfrm>
        </p:spPr>
        <p:txBody>
          <a:bodyPr/>
          <a:lstStyle/>
          <a:p>
            <a:pPr eaLnBrk="1" hangingPunct="1">
              <a:buFont typeface="Arial" charset="0"/>
              <a:buChar char="►"/>
              <a:defRPr/>
            </a:pPr>
            <a:r>
              <a:rPr lang="en-AU" altLang="tr-TR" sz="2800" b="1" dirty="0" err="1" smtClean="0">
                <a:solidFill>
                  <a:schemeClr val="bg1"/>
                </a:solidFill>
              </a:rPr>
              <a:t>Saldırganlık</a:t>
            </a:r>
            <a:r>
              <a:rPr lang="en-AU" altLang="tr-TR" sz="2800" b="1" dirty="0" smtClean="0">
                <a:solidFill>
                  <a:schemeClr val="bg1"/>
                </a:solidFill>
              </a:rPr>
              <a:t> </a:t>
            </a:r>
            <a:r>
              <a:rPr lang="en-AU" altLang="tr-TR" sz="2800" b="1" dirty="0" err="1" smtClean="0">
                <a:solidFill>
                  <a:schemeClr val="bg1"/>
                </a:solidFill>
              </a:rPr>
              <a:t>ve</a:t>
            </a:r>
            <a:r>
              <a:rPr lang="en-AU" altLang="tr-TR" sz="2800" b="1" dirty="0" smtClean="0">
                <a:solidFill>
                  <a:schemeClr val="bg1"/>
                </a:solidFill>
              </a:rPr>
              <a:t> risk alma</a:t>
            </a:r>
          </a:p>
          <a:p>
            <a:pPr eaLnBrk="1" hangingPunct="1">
              <a:buFont typeface="Arial" charset="0"/>
              <a:buChar char="►"/>
              <a:defRPr/>
            </a:pPr>
            <a:r>
              <a:rPr lang="en-AU" altLang="tr-TR" sz="2800" b="1" dirty="0" err="1" smtClean="0">
                <a:solidFill>
                  <a:schemeClr val="bg1"/>
                </a:solidFill>
              </a:rPr>
              <a:t>Olumlu</a:t>
            </a:r>
            <a:r>
              <a:rPr lang="en-AU" altLang="tr-TR" sz="2800" b="1" dirty="0" smtClean="0">
                <a:solidFill>
                  <a:schemeClr val="bg1"/>
                </a:solidFill>
              </a:rPr>
              <a:t> </a:t>
            </a:r>
            <a:r>
              <a:rPr lang="en-AU" altLang="tr-TR" sz="2800" b="1" dirty="0" err="1" smtClean="0">
                <a:solidFill>
                  <a:schemeClr val="bg1"/>
                </a:solidFill>
              </a:rPr>
              <a:t>ve</a:t>
            </a:r>
            <a:r>
              <a:rPr lang="en-AU" altLang="tr-TR" sz="2800" b="1" dirty="0" smtClean="0">
                <a:solidFill>
                  <a:schemeClr val="bg1"/>
                </a:solidFill>
              </a:rPr>
              <a:t> </a:t>
            </a:r>
            <a:r>
              <a:rPr lang="en-AU" altLang="tr-TR" sz="2800" b="1" dirty="0" err="1" smtClean="0">
                <a:solidFill>
                  <a:schemeClr val="bg1"/>
                </a:solidFill>
              </a:rPr>
              <a:t>yapıcı</a:t>
            </a:r>
            <a:r>
              <a:rPr lang="en-AU" altLang="tr-TR" sz="2800" b="1" dirty="0" smtClean="0">
                <a:solidFill>
                  <a:schemeClr val="bg1"/>
                </a:solidFill>
              </a:rPr>
              <a:t> </a:t>
            </a:r>
            <a:r>
              <a:rPr lang="en-AU" altLang="tr-TR" sz="2800" b="1" dirty="0" err="1" smtClean="0">
                <a:solidFill>
                  <a:schemeClr val="bg1"/>
                </a:solidFill>
              </a:rPr>
              <a:t>olmayan</a:t>
            </a:r>
            <a:r>
              <a:rPr lang="en-AU" altLang="tr-TR" sz="2800" b="1" dirty="0" smtClean="0">
                <a:solidFill>
                  <a:schemeClr val="bg1"/>
                </a:solidFill>
              </a:rPr>
              <a:t> </a:t>
            </a:r>
            <a:r>
              <a:rPr lang="en-AU" altLang="tr-TR" sz="2800" b="1" dirty="0" err="1" smtClean="0">
                <a:solidFill>
                  <a:schemeClr val="bg1"/>
                </a:solidFill>
              </a:rPr>
              <a:t>düşünceler</a:t>
            </a:r>
            <a:r>
              <a:rPr lang="en-AU" altLang="tr-TR" sz="2800" b="1" dirty="0" smtClean="0">
                <a:solidFill>
                  <a:schemeClr val="bg1"/>
                </a:solidFill>
              </a:rPr>
              <a:t> </a:t>
            </a:r>
            <a:r>
              <a:rPr lang="en-AU" altLang="tr-TR" sz="2800" b="1" dirty="0" err="1" smtClean="0">
                <a:solidFill>
                  <a:schemeClr val="bg1"/>
                </a:solidFill>
              </a:rPr>
              <a:t>üretme</a:t>
            </a:r>
            <a:endParaRPr lang="en-AU" altLang="tr-TR" sz="2800" b="1" dirty="0" smtClean="0">
              <a:solidFill>
                <a:schemeClr val="bg1"/>
              </a:solidFill>
            </a:endParaRPr>
          </a:p>
          <a:p>
            <a:pPr eaLnBrk="1" hangingPunct="1">
              <a:buFont typeface="Arial" charset="0"/>
              <a:buChar char="►"/>
              <a:defRPr/>
            </a:pPr>
            <a:r>
              <a:rPr lang="en-AU" altLang="tr-TR" sz="2800" b="1" dirty="0" err="1" smtClean="0">
                <a:solidFill>
                  <a:schemeClr val="bg1"/>
                </a:solidFill>
              </a:rPr>
              <a:t>Reddetme</a:t>
            </a:r>
            <a:r>
              <a:rPr lang="en-AU" altLang="tr-TR" sz="2800" b="1" dirty="0" smtClean="0">
                <a:solidFill>
                  <a:schemeClr val="bg1"/>
                </a:solidFill>
              </a:rPr>
              <a:t> </a:t>
            </a:r>
            <a:r>
              <a:rPr lang="en-AU" altLang="tr-TR" sz="2800" b="1" dirty="0" err="1" smtClean="0">
                <a:solidFill>
                  <a:schemeClr val="bg1"/>
                </a:solidFill>
              </a:rPr>
              <a:t>davranışı</a:t>
            </a:r>
            <a:endParaRPr lang="en-AU" altLang="tr-TR" sz="2800" b="1" dirty="0" smtClean="0">
              <a:solidFill>
                <a:schemeClr val="bg1"/>
              </a:solidFill>
            </a:endParaRPr>
          </a:p>
          <a:p>
            <a:pPr eaLnBrk="1" hangingPunct="1">
              <a:buFont typeface="Arial" charset="0"/>
              <a:buChar char="►"/>
              <a:defRPr/>
            </a:pPr>
            <a:r>
              <a:rPr lang="en-AU" altLang="tr-TR" sz="2800" b="1" dirty="0" err="1" smtClean="0">
                <a:solidFill>
                  <a:schemeClr val="bg1"/>
                </a:solidFill>
              </a:rPr>
              <a:t>Gerçeklerden</a:t>
            </a:r>
            <a:r>
              <a:rPr lang="en-AU" altLang="tr-TR" sz="2800" b="1" dirty="0" smtClean="0">
                <a:solidFill>
                  <a:schemeClr val="bg1"/>
                </a:solidFill>
              </a:rPr>
              <a:t> </a:t>
            </a:r>
            <a:r>
              <a:rPr lang="en-AU" altLang="tr-TR" sz="2800" b="1" dirty="0" err="1" smtClean="0">
                <a:solidFill>
                  <a:schemeClr val="bg1"/>
                </a:solidFill>
              </a:rPr>
              <a:t>kaçış</a:t>
            </a:r>
            <a:endParaRPr lang="en-AU" altLang="tr-TR" sz="2800" dirty="0" smtClean="0">
              <a:solidFill>
                <a:schemeClr val="bg1"/>
              </a:solidFill>
            </a:endParaRPr>
          </a:p>
        </p:txBody>
      </p:sp>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1989138"/>
            <a:ext cx="32861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524375"/>
            <a:ext cx="41783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76803">
                                            <p:txEl>
                                              <p:pRg st="0" end="0"/>
                                            </p:txEl>
                                          </p:spTgt>
                                        </p:tgtEl>
                                        <p:attrNameLst>
                                          <p:attrName>style.visibility</p:attrName>
                                        </p:attrNameLst>
                                      </p:cBhvr>
                                      <p:to>
                                        <p:strVal val="visible"/>
                                      </p:to>
                                    </p:set>
                                    <p:anim calcmode="lin" valueType="num">
                                      <p:cBhvr additive="base">
                                        <p:cTn id="12"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76803">
                                            <p:txEl>
                                              <p:pRg st="1" end="1"/>
                                            </p:txEl>
                                          </p:spTgt>
                                        </p:tgtEl>
                                        <p:attrNameLst>
                                          <p:attrName>style.visibility</p:attrName>
                                        </p:attrNameLst>
                                      </p:cBhvr>
                                      <p:to>
                                        <p:strVal val="visible"/>
                                      </p:to>
                                    </p:set>
                                    <p:anim calcmode="lin" valueType="num">
                                      <p:cBhvr additive="base">
                                        <p:cTn id="17"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76803">
                                            <p:txEl>
                                              <p:pRg st="2" end="2"/>
                                            </p:txEl>
                                          </p:spTgt>
                                        </p:tgtEl>
                                        <p:attrNameLst>
                                          <p:attrName>style.visibility</p:attrName>
                                        </p:attrNameLst>
                                      </p:cBhvr>
                                      <p:to>
                                        <p:strVal val="visible"/>
                                      </p:to>
                                    </p:set>
                                    <p:anim calcmode="lin" valueType="num">
                                      <p:cBhvr additive="base">
                                        <p:cTn id="22"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grpId="0" nodeType="afterEffect">
                                  <p:stCondLst>
                                    <p:cond delay="1000"/>
                                  </p:stCondLst>
                                  <p:childTnLst>
                                    <p:set>
                                      <p:cBhvr>
                                        <p:cTn id="26" dur="1" fill="hold">
                                          <p:stCondLst>
                                            <p:cond delay="0"/>
                                          </p:stCondLst>
                                        </p:cTn>
                                        <p:tgtEl>
                                          <p:spTgt spid="76803">
                                            <p:txEl>
                                              <p:pRg st="3" end="3"/>
                                            </p:txEl>
                                          </p:spTgt>
                                        </p:tgtEl>
                                        <p:attrNameLst>
                                          <p:attrName>style.visibility</p:attrName>
                                        </p:attrNameLst>
                                      </p:cBhvr>
                                      <p:to>
                                        <p:strVal val="visible"/>
                                      </p:to>
                                    </p:set>
                                    <p:anim calcmode="lin" valueType="num">
                                      <p:cBhvr additive="base">
                                        <p:cTn id="27"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3"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A0248618-2E5B-474E-A1F3-761D8DA25CDC}" type="slidenum">
              <a:rPr lang="tr-TR" altLang="tr-TR" sz="1000" smtClean="0">
                <a:latin typeface="Arial" panose="020B0604020202020204" pitchFamily="34" charset="0"/>
              </a:rPr>
              <a:pPr>
                <a:spcBef>
                  <a:spcPct val="0"/>
                </a:spcBef>
                <a:buClrTx/>
                <a:buSzTx/>
                <a:buFontTx/>
                <a:buNone/>
              </a:pPr>
              <a:t>12</a:t>
            </a:fld>
            <a:endParaRPr lang="tr-TR" altLang="tr-TR" sz="1000" smtClean="0">
              <a:latin typeface="Arial" panose="020B0604020202020204" pitchFamily="34" charset="0"/>
            </a:endParaRPr>
          </a:p>
        </p:txBody>
      </p:sp>
      <p:sp>
        <p:nvSpPr>
          <p:cNvPr id="77827" name="Rectangle 3"/>
          <p:cNvSpPr>
            <a:spLocks noGrp="1" noRot="1" noChangeArrowheads="1"/>
          </p:cNvSpPr>
          <p:nvPr>
            <p:ph type="body" idx="1"/>
          </p:nvPr>
        </p:nvSpPr>
        <p:spPr>
          <a:xfrm>
            <a:off x="468313" y="1989138"/>
            <a:ext cx="8447087" cy="4114800"/>
          </a:xfrm>
        </p:spPr>
        <p:txBody>
          <a:bodyPr/>
          <a:lstStyle/>
          <a:p>
            <a:pPr eaLnBrk="1" hangingPunct="1">
              <a:lnSpc>
                <a:spcPct val="90000"/>
              </a:lnSpc>
              <a:buFont typeface="Arial" charset="0"/>
              <a:buChar char="►"/>
              <a:defRPr/>
            </a:pPr>
            <a:r>
              <a:rPr lang="en-AU" altLang="tr-TR" b="1" dirty="0" err="1" smtClean="0">
                <a:solidFill>
                  <a:schemeClr val="bg1"/>
                </a:solidFill>
              </a:rPr>
              <a:t>Stresin</a:t>
            </a:r>
            <a:r>
              <a:rPr lang="en-AU" altLang="tr-TR" b="1" dirty="0" smtClean="0">
                <a:solidFill>
                  <a:schemeClr val="bg1"/>
                </a:solidFill>
              </a:rPr>
              <a:t> </a:t>
            </a:r>
            <a:r>
              <a:rPr lang="en-AU" altLang="tr-TR" b="1" dirty="0" err="1" smtClean="0">
                <a:solidFill>
                  <a:schemeClr val="bg1"/>
                </a:solidFill>
              </a:rPr>
              <a:t>anlamını</a:t>
            </a:r>
            <a:r>
              <a:rPr lang="en-AU" altLang="tr-TR" b="1" dirty="0" smtClean="0">
                <a:solidFill>
                  <a:schemeClr val="bg1"/>
                </a:solidFill>
              </a:rPr>
              <a:t> </a:t>
            </a:r>
            <a:r>
              <a:rPr lang="en-AU" altLang="tr-TR" b="1" dirty="0" err="1" smtClean="0">
                <a:solidFill>
                  <a:schemeClr val="bg1"/>
                </a:solidFill>
              </a:rPr>
              <a:t>ve</a:t>
            </a:r>
            <a:r>
              <a:rPr lang="en-AU" altLang="tr-TR" b="1" dirty="0" smtClean="0">
                <a:solidFill>
                  <a:schemeClr val="bg1"/>
                </a:solidFill>
              </a:rPr>
              <a:t> </a:t>
            </a:r>
            <a:r>
              <a:rPr lang="en-AU" altLang="tr-TR" b="1" dirty="0" err="1" smtClean="0">
                <a:solidFill>
                  <a:schemeClr val="bg1"/>
                </a:solidFill>
              </a:rPr>
              <a:t>sağlık</a:t>
            </a:r>
            <a:r>
              <a:rPr lang="en-AU" altLang="tr-TR" b="1" dirty="0" smtClean="0">
                <a:solidFill>
                  <a:schemeClr val="bg1"/>
                </a:solidFill>
              </a:rPr>
              <a:t> </a:t>
            </a:r>
            <a:r>
              <a:rPr lang="en-AU" altLang="tr-TR" b="1" dirty="0" err="1" smtClean="0">
                <a:solidFill>
                  <a:schemeClr val="bg1"/>
                </a:solidFill>
              </a:rPr>
              <a:t>için</a:t>
            </a:r>
            <a:r>
              <a:rPr lang="en-AU" altLang="tr-TR" b="1" dirty="0" smtClean="0">
                <a:solidFill>
                  <a:schemeClr val="bg1"/>
                </a:solidFill>
              </a:rPr>
              <a:t> </a:t>
            </a:r>
            <a:endParaRPr lang="tr-TR" altLang="tr-TR" b="1" dirty="0" smtClean="0">
              <a:solidFill>
                <a:schemeClr val="bg1"/>
              </a:solidFill>
            </a:endParaRPr>
          </a:p>
          <a:p>
            <a:pPr eaLnBrk="1" hangingPunct="1">
              <a:lnSpc>
                <a:spcPct val="90000"/>
              </a:lnSpc>
              <a:buFont typeface="Arial" charset="0"/>
              <a:buNone/>
              <a:defRPr/>
            </a:pPr>
            <a:r>
              <a:rPr lang="tr-TR" altLang="tr-TR" b="1" dirty="0" smtClean="0">
                <a:solidFill>
                  <a:schemeClr val="bg1"/>
                </a:solidFill>
              </a:rPr>
              <a:t>	</a:t>
            </a:r>
            <a:r>
              <a:rPr lang="en-AU" altLang="tr-TR" b="1" dirty="0" err="1" smtClean="0">
                <a:solidFill>
                  <a:schemeClr val="bg1"/>
                </a:solidFill>
              </a:rPr>
              <a:t>bedelinin</a:t>
            </a:r>
            <a:r>
              <a:rPr lang="en-AU" altLang="tr-TR" b="1" dirty="0" smtClean="0">
                <a:solidFill>
                  <a:schemeClr val="bg1"/>
                </a:solidFill>
              </a:rPr>
              <a:t> </a:t>
            </a:r>
            <a:r>
              <a:rPr lang="en-AU" altLang="tr-TR" b="1" dirty="0" err="1" smtClean="0">
                <a:solidFill>
                  <a:schemeClr val="bg1"/>
                </a:solidFill>
              </a:rPr>
              <a:t>öğrenilmesi</a:t>
            </a:r>
            <a:endParaRPr lang="en-AU" altLang="tr-TR" b="1" dirty="0" smtClean="0">
              <a:solidFill>
                <a:schemeClr val="bg1"/>
              </a:solidFill>
            </a:endParaRPr>
          </a:p>
          <a:p>
            <a:pPr eaLnBrk="1" hangingPunct="1">
              <a:lnSpc>
                <a:spcPct val="90000"/>
              </a:lnSpc>
              <a:buFont typeface="Arial" charset="0"/>
              <a:buChar char="►"/>
              <a:defRPr/>
            </a:pPr>
            <a:r>
              <a:rPr lang="en-AU" altLang="tr-TR" b="1" dirty="0" err="1" smtClean="0">
                <a:solidFill>
                  <a:schemeClr val="bg1"/>
                </a:solidFill>
              </a:rPr>
              <a:t>Stresli</a:t>
            </a:r>
            <a:r>
              <a:rPr lang="en-AU" altLang="tr-TR" b="1" dirty="0" smtClean="0">
                <a:solidFill>
                  <a:schemeClr val="bg1"/>
                </a:solidFill>
              </a:rPr>
              <a:t> </a:t>
            </a:r>
            <a:r>
              <a:rPr lang="en-AU" altLang="tr-TR" b="1" dirty="0" err="1" smtClean="0">
                <a:solidFill>
                  <a:schemeClr val="bg1"/>
                </a:solidFill>
              </a:rPr>
              <a:t>olayların</a:t>
            </a:r>
            <a:r>
              <a:rPr lang="en-AU" altLang="tr-TR" b="1" dirty="0" smtClean="0">
                <a:solidFill>
                  <a:schemeClr val="bg1"/>
                </a:solidFill>
              </a:rPr>
              <a:t> </a:t>
            </a:r>
            <a:r>
              <a:rPr lang="en-AU" altLang="tr-TR" b="1" dirty="0" err="1" smtClean="0">
                <a:solidFill>
                  <a:schemeClr val="bg1"/>
                </a:solidFill>
              </a:rPr>
              <a:t>sayısının</a:t>
            </a:r>
            <a:r>
              <a:rPr lang="en-AU" altLang="tr-TR" b="1" dirty="0" smtClean="0">
                <a:solidFill>
                  <a:schemeClr val="bg1"/>
                </a:solidFill>
              </a:rPr>
              <a:t> </a:t>
            </a:r>
            <a:r>
              <a:rPr lang="en-AU" altLang="tr-TR" b="1" dirty="0" err="1" smtClean="0">
                <a:solidFill>
                  <a:schemeClr val="bg1"/>
                </a:solidFill>
              </a:rPr>
              <a:t>azaltılması</a:t>
            </a:r>
            <a:endParaRPr lang="en-AU" altLang="tr-TR" b="1" dirty="0" smtClean="0">
              <a:solidFill>
                <a:schemeClr val="bg1"/>
              </a:solidFill>
            </a:endParaRPr>
          </a:p>
          <a:p>
            <a:pPr eaLnBrk="1" hangingPunct="1">
              <a:lnSpc>
                <a:spcPct val="90000"/>
              </a:lnSpc>
              <a:buFont typeface="Arial" charset="0"/>
              <a:buChar char="►"/>
              <a:defRPr/>
            </a:pPr>
            <a:r>
              <a:rPr lang="en-AU" altLang="tr-TR" b="1" dirty="0" err="1" smtClean="0">
                <a:solidFill>
                  <a:schemeClr val="bg1"/>
                </a:solidFill>
              </a:rPr>
              <a:t>Bazı</a:t>
            </a:r>
            <a:r>
              <a:rPr lang="en-AU" altLang="tr-TR" b="1" dirty="0" smtClean="0">
                <a:solidFill>
                  <a:schemeClr val="bg1"/>
                </a:solidFill>
              </a:rPr>
              <a:t> </a:t>
            </a:r>
            <a:r>
              <a:rPr lang="en-AU" altLang="tr-TR" b="1" dirty="0" err="1" smtClean="0">
                <a:solidFill>
                  <a:schemeClr val="bg1"/>
                </a:solidFill>
              </a:rPr>
              <a:t>streslerin</a:t>
            </a:r>
            <a:r>
              <a:rPr lang="en-AU" altLang="tr-TR" b="1" dirty="0" smtClean="0">
                <a:solidFill>
                  <a:schemeClr val="bg1"/>
                </a:solidFill>
              </a:rPr>
              <a:t> </a:t>
            </a:r>
            <a:r>
              <a:rPr lang="en-AU" altLang="tr-TR" b="1" dirty="0" err="1" smtClean="0">
                <a:solidFill>
                  <a:schemeClr val="bg1"/>
                </a:solidFill>
              </a:rPr>
              <a:t>gelişmeye</a:t>
            </a:r>
            <a:r>
              <a:rPr lang="en-AU" altLang="tr-TR" b="1" dirty="0" smtClean="0">
                <a:solidFill>
                  <a:schemeClr val="bg1"/>
                </a:solidFill>
              </a:rPr>
              <a:t> </a:t>
            </a:r>
            <a:r>
              <a:rPr lang="en-AU" altLang="tr-TR" b="1" dirty="0" err="1" smtClean="0">
                <a:solidFill>
                  <a:schemeClr val="bg1"/>
                </a:solidFill>
              </a:rPr>
              <a:t>dönük</a:t>
            </a:r>
            <a:r>
              <a:rPr lang="en-AU" altLang="tr-TR" b="1" dirty="0" smtClean="0">
                <a:solidFill>
                  <a:schemeClr val="bg1"/>
                </a:solidFill>
              </a:rPr>
              <a:t> </a:t>
            </a:r>
            <a:r>
              <a:rPr lang="en-AU" altLang="tr-TR" b="1" dirty="0" err="1" smtClean="0">
                <a:solidFill>
                  <a:schemeClr val="bg1"/>
                </a:solidFill>
              </a:rPr>
              <a:t>değerlendirilmesi</a:t>
            </a:r>
            <a:r>
              <a:rPr lang="en-AU" altLang="tr-TR" b="1" dirty="0" smtClean="0">
                <a:solidFill>
                  <a:schemeClr val="bg1"/>
                </a:solidFill>
              </a:rPr>
              <a:t> </a:t>
            </a:r>
            <a:r>
              <a:rPr lang="en-AU" altLang="tr-TR" b="1" dirty="0" err="1" smtClean="0">
                <a:solidFill>
                  <a:schemeClr val="bg1"/>
                </a:solidFill>
              </a:rPr>
              <a:t>ve</a:t>
            </a:r>
            <a:r>
              <a:rPr lang="en-AU" altLang="tr-TR" b="1" dirty="0" smtClean="0">
                <a:solidFill>
                  <a:schemeClr val="bg1"/>
                </a:solidFill>
              </a:rPr>
              <a:t> </a:t>
            </a:r>
            <a:r>
              <a:rPr lang="en-AU" altLang="tr-TR" b="1" dirty="0" err="1" smtClean="0">
                <a:solidFill>
                  <a:schemeClr val="bg1"/>
                </a:solidFill>
              </a:rPr>
              <a:t>kullanılması</a:t>
            </a:r>
            <a:endParaRPr lang="en-AU" altLang="tr-TR" b="1" dirty="0" smtClean="0">
              <a:solidFill>
                <a:schemeClr val="bg1"/>
              </a:solidFill>
            </a:endParaRPr>
          </a:p>
          <a:p>
            <a:pPr eaLnBrk="1" hangingPunct="1">
              <a:lnSpc>
                <a:spcPct val="90000"/>
              </a:lnSpc>
              <a:buFont typeface="Arial" charset="0"/>
              <a:buChar char="►"/>
              <a:defRPr/>
            </a:pPr>
            <a:r>
              <a:rPr lang="en-AU" altLang="tr-TR" b="1" dirty="0" err="1" smtClean="0">
                <a:solidFill>
                  <a:schemeClr val="bg1"/>
                </a:solidFill>
              </a:rPr>
              <a:t>Kaçınılmaz</a:t>
            </a:r>
            <a:r>
              <a:rPr lang="en-AU" altLang="tr-TR" b="1" dirty="0" smtClean="0">
                <a:solidFill>
                  <a:schemeClr val="bg1"/>
                </a:solidFill>
              </a:rPr>
              <a:t> </a:t>
            </a:r>
            <a:r>
              <a:rPr lang="en-AU" altLang="tr-TR" b="1" dirty="0" err="1" smtClean="0">
                <a:solidFill>
                  <a:schemeClr val="bg1"/>
                </a:solidFill>
              </a:rPr>
              <a:t>olan</a:t>
            </a:r>
            <a:r>
              <a:rPr lang="en-AU" altLang="tr-TR" b="1" dirty="0" smtClean="0">
                <a:solidFill>
                  <a:schemeClr val="bg1"/>
                </a:solidFill>
              </a:rPr>
              <a:t> </a:t>
            </a:r>
            <a:r>
              <a:rPr lang="en-AU" altLang="tr-TR" b="1" dirty="0" err="1" smtClean="0">
                <a:solidFill>
                  <a:schemeClr val="bg1"/>
                </a:solidFill>
              </a:rPr>
              <a:t>olumsuz</a:t>
            </a:r>
            <a:r>
              <a:rPr lang="en-AU" altLang="tr-TR" b="1" dirty="0" smtClean="0">
                <a:solidFill>
                  <a:schemeClr val="bg1"/>
                </a:solidFill>
              </a:rPr>
              <a:t> </a:t>
            </a:r>
            <a:r>
              <a:rPr lang="en-AU" altLang="tr-TR" b="1" dirty="0" err="1" smtClean="0">
                <a:solidFill>
                  <a:schemeClr val="bg1"/>
                </a:solidFill>
              </a:rPr>
              <a:t>streslere</a:t>
            </a:r>
            <a:endParaRPr lang="tr-TR" altLang="tr-TR" b="1" dirty="0" smtClean="0">
              <a:solidFill>
                <a:schemeClr val="bg1"/>
              </a:solidFill>
            </a:endParaRPr>
          </a:p>
          <a:p>
            <a:pPr eaLnBrk="1" hangingPunct="1">
              <a:lnSpc>
                <a:spcPct val="90000"/>
              </a:lnSpc>
              <a:buFont typeface="Arial" charset="0"/>
              <a:buNone/>
              <a:defRPr/>
            </a:pPr>
            <a:r>
              <a:rPr lang="tr-TR" altLang="tr-TR" b="1" dirty="0" smtClean="0">
                <a:solidFill>
                  <a:schemeClr val="bg1"/>
                </a:solidFill>
              </a:rPr>
              <a:t>   </a:t>
            </a:r>
            <a:r>
              <a:rPr lang="en-AU" altLang="tr-TR" b="1" dirty="0" err="1" smtClean="0">
                <a:solidFill>
                  <a:schemeClr val="bg1"/>
                </a:solidFill>
              </a:rPr>
              <a:t>yönelik</a:t>
            </a:r>
            <a:r>
              <a:rPr lang="en-AU" altLang="tr-TR" b="1" dirty="0" smtClean="0">
                <a:solidFill>
                  <a:schemeClr val="bg1"/>
                </a:solidFill>
              </a:rPr>
              <a:t> </a:t>
            </a:r>
            <a:r>
              <a:rPr lang="en-AU" altLang="tr-TR" b="1" dirty="0" err="1" smtClean="0">
                <a:solidFill>
                  <a:schemeClr val="bg1"/>
                </a:solidFill>
              </a:rPr>
              <a:t>çeşitli</a:t>
            </a:r>
            <a:r>
              <a:rPr lang="en-AU" altLang="tr-TR" b="1" dirty="0" smtClean="0">
                <a:solidFill>
                  <a:schemeClr val="bg1"/>
                </a:solidFill>
              </a:rPr>
              <a:t> </a:t>
            </a:r>
            <a:r>
              <a:rPr lang="en-AU" altLang="tr-TR" b="1" dirty="0" err="1" smtClean="0">
                <a:solidFill>
                  <a:schemeClr val="bg1"/>
                </a:solidFill>
              </a:rPr>
              <a:t>tekniklerle</a:t>
            </a:r>
            <a:r>
              <a:rPr lang="en-AU" altLang="tr-TR" b="1" dirty="0" smtClean="0">
                <a:solidFill>
                  <a:schemeClr val="bg1"/>
                </a:solidFill>
              </a:rPr>
              <a:t> </a:t>
            </a:r>
            <a:r>
              <a:rPr lang="en-AU" altLang="tr-TR" b="1" dirty="0" err="1" smtClean="0">
                <a:solidFill>
                  <a:schemeClr val="bg1"/>
                </a:solidFill>
              </a:rPr>
              <a:t>önlem</a:t>
            </a:r>
            <a:r>
              <a:rPr lang="en-AU" altLang="tr-TR" b="1" dirty="0" smtClean="0">
                <a:solidFill>
                  <a:schemeClr val="bg1"/>
                </a:solidFill>
              </a:rPr>
              <a:t> </a:t>
            </a:r>
            <a:endParaRPr lang="tr-TR" altLang="tr-TR" b="1" dirty="0" smtClean="0">
              <a:solidFill>
                <a:schemeClr val="bg1"/>
              </a:solidFill>
            </a:endParaRPr>
          </a:p>
          <a:p>
            <a:pPr eaLnBrk="1" hangingPunct="1">
              <a:lnSpc>
                <a:spcPct val="90000"/>
              </a:lnSpc>
              <a:buFont typeface="Arial" charset="0"/>
              <a:buNone/>
              <a:defRPr/>
            </a:pPr>
            <a:r>
              <a:rPr lang="tr-TR" altLang="tr-TR" b="1" dirty="0" smtClean="0">
                <a:solidFill>
                  <a:schemeClr val="bg1"/>
                </a:solidFill>
              </a:rPr>
              <a:t>	</a:t>
            </a:r>
            <a:r>
              <a:rPr lang="en-AU" altLang="tr-TR" b="1" dirty="0" err="1" smtClean="0">
                <a:solidFill>
                  <a:schemeClr val="bg1"/>
                </a:solidFill>
              </a:rPr>
              <a:t>almanın</a:t>
            </a:r>
            <a:r>
              <a:rPr lang="en-AU" altLang="tr-TR" b="1" dirty="0" smtClean="0">
                <a:solidFill>
                  <a:schemeClr val="bg1"/>
                </a:solidFill>
              </a:rPr>
              <a:t> </a:t>
            </a:r>
            <a:r>
              <a:rPr lang="en-AU" altLang="tr-TR" b="1" dirty="0" err="1" smtClean="0">
                <a:solidFill>
                  <a:schemeClr val="bg1"/>
                </a:solidFill>
              </a:rPr>
              <a:t>mümkün</a:t>
            </a:r>
            <a:r>
              <a:rPr lang="en-AU" altLang="tr-TR" b="1" dirty="0" smtClean="0">
                <a:solidFill>
                  <a:schemeClr val="bg1"/>
                </a:solidFill>
              </a:rPr>
              <a:t> </a:t>
            </a:r>
            <a:r>
              <a:rPr lang="en-AU" altLang="tr-TR" b="1" dirty="0" err="1" smtClean="0">
                <a:solidFill>
                  <a:schemeClr val="bg1"/>
                </a:solidFill>
              </a:rPr>
              <a:t>olduğunun</a:t>
            </a:r>
            <a:r>
              <a:rPr lang="en-AU" altLang="tr-TR" b="1" dirty="0" smtClean="0">
                <a:solidFill>
                  <a:schemeClr val="bg1"/>
                </a:solidFill>
              </a:rPr>
              <a:t> </a:t>
            </a:r>
            <a:endParaRPr lang="tr-TR" altLang="tr-TR" b="1" dirty="0" smtClean="0">
              <a:solidFill>
                <a:schemeClr val="bg1"/>
              </a:solidFill>
            </a:endParaRPr>
          </a:p>
          <a:p>
            <a:pPr eaLnBrk="1" hangingPunct="1">
              <a:lnSpc>
                <a:spcPct val="90000"/>
              </a:lnSpc>
              <a:buFont typeface="Arial" charset="0"/>
              <a:buNone/>
              <a:defRPr/>
            </a:pPr>
            <a:r>
              <a:rPr lang="tr-TR" altLang="tr-TR" b="1" dirty="0" smtClean="0">
                <a:solidFill>
                  <a:schemeClr val="bg1"/>
                </a:solidFill>
              </a:rPr>
              <a:t>	</a:t>
            </a:r>
            <a:r>
              <a:rPr lang="en-AU" altLang="tr-TR" b="1" dirty="0" err="1" smtClean="0">
                <a:solidFill>
                  <a:schemeClr val="bg1"/>
                </a:solidFill>
              </a:rPr>
              <a:t>anlaşılması</a:t>
            </a:r>
            <a:endParaRPr lang="en-AU" altLang="tr-TR" b="1" dirty="0" smtClean="0">
              <a:solidFill>
                <a:schemeClr val="bg1"/>
              </a:solidFill>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Rectangle 1"/>
          <p:cNvSpPr>
            <a:spLocks noChangeArrowheads="1"/>
          </p:cNvSpPr>
          <p:nvPr/>
        </p:nvSpPr>
        <p:spPr bwMode="auto">
          <a:xfrm>
            <a:off x="539750" y="620713"/>
            <a:ext cx="837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tr-TR" altLang="tr-TR" sz="3600" b="1" i="1">
                <a:solidFill>
                  <a:srgbClr val="C00000"/>
                </a:solidFill>
                <a:latin typeface="Arial" panose="020B0604020202020204" pitchFamily="34" charset="0"/>
              </a:rPr>
              <a:t>STRESLE BAŞA ÇIKMA PROGRAMLARININ YARARLARI</a:t>
            </a:r>
            <a:endParaRPr lang="tr-TR" altLang="tr-TR" sz="3600">
              <a:solidFill>
                <a:srgbClr val="C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77827">
                                            <p:txEl>
                                              <p:pRg st="1" end="1"/>
                                            </p:txEl>
                                          </p:spTgt>
                                        </p:tgtEl>
                                        <p:attrNameLst>
                                          <p:attrName>style.visibility</p:attrName>
                                        </p:attrNameLst>
                                      </p:cBhvr>
                                      <p:to>
                                        <p:strVal val="visible"/>
                                      </p:to>
                                    </p:set>
                                    <p:anim calcmode="lin" valueType="num">
                                      <p:cBhvr additive="base">
                                        <p:cTn id="12"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77827">
                                            <p:txEl>
                                              <p:pRg st="2" end="2"/>
                                            </p:txEl>
                                          </p:spTgt>
                                        </p:tgtEl>
                                        <p:attrNameLst>
                                          <p:attrName>style.visibility</p:attrName>
                                        </p:attrNameLst>
                                      </p:cBhvr>
                                      <p:to>
                                        <p:strVal val="visible"/>
                                      </p:to>
                                    </p:set>
                                    <p:anim calcmode="lin" valueType="num">
                                      <p:cBhvr additive="base">
                                        <p:cTn id="17"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77827">
                                            <p:txEl>
                                              <p:pRg st="3" end="3"/>
                                            </p:txEl>
                                          </p:spTgt>
                                        </p:tgtEl>
                                        <p:attrNameLst>
                                          <p:attrName>style.visibility</p:attrName>
                                        </p:attrNameLst>
                                      </p:cBhvr>
                                      <p:to>
                                        <p:strVal val="visible"/>
                                      </p:to>
                                    </p:set>
                                    <p:anim calcmode="lin" valueType="num">
                                      <p:cBhvr additive="base">
                                        <p:cTn id="22"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77827">
                                            <p:txEl>
                                              <p:pRg st="4" end="4"/>
                                            </p:txEl>
                                          </p:spTgt>
                                        </p:tgtEl>
                                        <p:attrNameLst>
                                          <p:attrName>style.visibility</p:attrName>
                                        </p:attrNameLst>
                                      </p:cBhvr>
                                      <p:to>
                                        <p:strVal val="visible"/>
                                      </p:to>
                                    </p:set>
                                    <p:anim calcmode="lin" valueType="num">
                                      <p:cBhvr additive="base">
                                        <p:cTn id="27"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77827">
                                            <p:txEl>
                                              <p:pRg st="5" end="5"/>
                                            </p:txEl>
                                          </p:spTgt>
                                        </p:tgtEl>
                                        <p:attrNameLst>
                                          <p:attrName>style.visibility</p:attrName>
                                        </p:attrNameLst>
                                      </p:cBhvr>
                                      <p:to>
                                        <p:strVal val="visible"/>
                                      </p:to>
                                    </p:set>
                                    <p:anim calcmode="lin" valueType="num">
                                      <p:cBhvr additive="base">
                                        <p:cTn id="32"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782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77827">
                                            <p:txEl>
                                              <p:pRg st="6" end="6"/>
                                            </p:txEl>
                                          </p:spTgt>
                                        </p:tgtEl>
                                        <p:attrNameLst>
                                          <p:attrName>style.visibility</p:attrName>
                                        </p:attrNameLst>
                                      </p:cBhvr>
                                      <p:to>
                                        <p:strVal val="visible"/>
                                      </p:to>
                                    </p:set>
                                    <p:anim calcmode="lin" valueType="num">
                                      <p:cBhvr additive="base">
                                        <p:cTn id="37" dur="500" fill="hold"/>
                                        <p:tgtEl>
                                          <p:spTgt spid="778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77827">
                                            <p:txEl>
                                              <p:pRg st="7" end="7"/>
                                            </p:txEl>
                                          </p:spTgt>
                                        </p:tgtEl>
                                        <p:attrNameLst>
                                          <p:attrName>style.visibility</p:attrName>
                                        </p:attrNameLst>
                                      </p:cBhvr>
                                      <p:to>
                                        <p:strVal val="visible"/>
                                      </p:to>
                                    </p:set>
                                    <p:anim calcmode="lin" valueType="num">
                                      <p:cBhvr additive="base">
                                        <p:cTn id="42" dur="500" fill="hold"/>
                                        <p:tgtEl>
                                          <p:spTgt spid="77827">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78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11163" y="309563"/>
            <a:ext cx="8162925" cy="647700"/>
          </a:xfrm>
        </p:spPr>
        <p:txBody>
          <a:bodyPr>
            <a:normAutofit fontScale="90000"/>
          </a:bodyPr>
          <a:lstStyle/>
          <a:p>
            <a:pPr eaLnBrk="1" fontAlgn="auto" hangingPunct="1">
              <a:spcAft>
                <a:spcPts val="0"/>
              </a:spcAft>
              <a:defRPr/>
            </a:pPr>
            <a:r>
              <a:rPr lang="tr-TR" altLang="tr-TR" sz="3600" b="1" dirty="0" smtClean="0">
                <a:solidFill>
                  <a:srgbClr val="C00000"/>
                </a:solidFill>
              </a:rPr>
              <a:t/>
            </a:r>
            <a:br>
              <a:rPr lang="tr-TR" altLang="tr-TR" sz="3600" b="1" dirty="0" smtClean="0">
                <a:solidFill>
                  <a:srgbClr val="C00000"/>
                </a:solidFill>
              </a:rPr>
            </a:br>
            <a:r>
              <a:rPr lang="tr-TR" altLang="tr-TR" sz="3300" b="1" dirty="0" smtClean="0">
                <a:solidFill>
                  <a:srgbClr val="C00000"/>
                </a:solidFill>
              </a:rPr>
              <a:t>BİREYSEL DÜZEYDE BAŞA ÇIKMA YÖNTEMLERİ</a:t>
            </a:r>
            <a:endParaRPr lang="en-AU" altLang="tr-TR" sz="3300" b="1" dirty="0" smtClean="0">
              <a:solidFill>
                <a:srgbClr val="C00000"/>
              </a:solidFill>
            </a:endParaRPr>
          </a:p>
        </p:txBody>
      </p:sp>
      <p:sp>
        <p:nvSpPr>
          <p:cNvPr id="129027" name="Rectangle 3"/>
          <p:cNvSpPr>
            <a:spLocks noGrp="1" noChangeArrowheads="1"/>
          </p:cNvSpPr>
          <p:nvPr>
            <p:ph idx="1"/>
          </p:nvPr>
        </p:nvSpPr>
        <p:spPr>
          <a:xfrm>
            <a:off x="179388" y="1412875"/>
            <a:ext cx="6192837" cy="5564188"/>
          </a:xfrm>
        </p:spPr>
        <p:txBody>
          <a:bodyPr>
            <a:noAutofit/>
          </a:bodyPr>
          <a:lstStyle/>
          <a:p>
            <a:pPr marL="273050" indent="-273050" eaLnBrk="1" hangingPunct="1">
              <a:lnSpc>
                <a:spcPct val="80000"/>
              </a:lnSpc>
              <a:buClr>
                <a:srgbClr val="B5B5BA"/>
              </a:buClr>
              <a:buFont typeface="Wingdings 2" pitchFamily="18" charset="2"/>
              <a:buChar char=""/>
              <a:defRPr/>
            </a:pPr>
            <a:r>
              <a:rPr lang="en-AU" altLang="tr-TR" sz="2000" b="1" dirty="0" err="1" smtClean="0">
                <a:solidFill>
                  <a:schemeClr val="bg1"/>
                </a:solidFill>
              </a:rPr>
              <a:t>İyi</a:t>
            </a:r>
            <a:r>
              <a:rPr lang="en-AU" altLang="tr-TR" sz="2000" b="1" dirty="0" smtClean="0">
                <a:solidFill>
                  <a:schemeClr val="bg1"/>
                </a:solidFill>
              </a:rPr>
              <a:t> </a:t>
            </a:r>
            <a:r>
              <a:rPr lang="en-AU" altLang="tr-TR" sz="2000" b="1" dirty="0" err="1" smtClean="0">
                <a:solidFill>
                  <a:schemeClr val="bg1"/>
                </a:solidFill>
              </a:rPr>
              <a:t>Beslenmek</a:t>
            </a:r>
            <a:endParaRPr lang="en-AU"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en-AU" altLang="tr-TR" sz="2000" b="1" dirty="0" err="1" smtClean="0">
                <a:solidFill>
                  <a:schemeClr val="bg1"/>
                </a:solidFill>
              </a:rPr>
              <a:t>Egzersiz</a:t>
            </a:r>
            <a:r>
              <a:rPr lang="en-AU" altLang="tr-TR" sz="2000" b="1" dirty="0" smtClean="0">
                <a:solidFill>
                  <a:schemeClr val="bg1"/>
                </a:solidFill>
              </a:rPr>
              <a:t> [</a:t>
            </a:r>
            <a:r>
              <a:rPr lang="en-AU" altLang="tr-TR" sz="2000" b="1" dirty="0" err="1" smtClean="0">
                <a:solidFill>
                  <a:schemeClr val="bg1"/>
                </a:solidFill>
              </a:rPr>
              <a:t>Beyin</a:t>
            </a:r>
            <a:r>
              <a:rPr lang="en-AU" altLang="tr-TR" sz="2000" b="1" dirty="0" smtClean="0">
                <a:solidFill>
                  <a:schemeClr val="bg1"/>
                </a:solidFill>
              </a:rPr>
              <a:t> </a:t>
            </a:r>
            <a:r>
              <a:rPr lang="en-AU" altLang="tr-TR" sz="2000" b="1" dirty="0" err="1" smtClean="0">
                <a:solidFill>
                  <a:schemeClr val="bg1"/>
                </a:solidFill>
              </a:rPr>
              <a:t>faaliyetlerini</a:t>
            </a:r>
            <a:r>
              <a:rPr lang="en-AU" altLang="tr-TR" sz="2000" b="1" dirty="0" smtClean="0">
                <a:solidFill>
                  <a:schemeClr val="bg1"/>
                </a:solidFill>
              </a:rPr>
              <a:t> %25 </a:t>
            </a:r>
            <a:r>
              <a:rPr lang="en-AU" altLang="tr-TR" sz="2000" b="1" dirty="0" err="1" smtClean="0">
                <a:solidFill>
                  <a:schemeClr val="bg1"/>
                </a:solidFill>
              </a:rPr>
              <a:t>artırır</a:t>
            </a:r>
            <a:r>
              <a:rPr lang="en-AU" altLang="tr-TR" sz="2000" b="1" dirty="0" smtClean="0">
                <a:solidFill>
                  <a:schemeClr val="bg1"/>
                </a:solidFill>
              </a:rPr>
              <a:t>], </a:t>
            </a:r>
            <a:r>
              <a:rPr lang="tr-TR" altLang="tr-TR" sz="2000" b="1" dirty="0" smtClean="0">
                <a:solidFill>
                  <a:schemeClr val="bg1"/>
                </a:solidFill>
              </a:rPr>
              <a:t>Spor ve </a:t>
            </a:r>
            <a:r>
              <a:rPr lang="en-AU" altLang="tr-TR" sz="2000" b="1" dirty="0" err="1" smtClean="0">
                <a:solidFill>
                  <a:schemeClr val="bg1"/>
                </a:solidFill>
              </a:rPr>
              <a:t>Masaj</a:t>
            </a:r>
            <a:endParaRPr lang="en-AU"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en-AU" altLang="tr-TR" sz="2000" b="1" dirty="0" err="1" smtClean="0">
                <a:solidFill>
                  <a:schemeClr val="bg1"/>
                </a:solidFill>
              </a:rPr>
              <a:t>Meditasyon</a:t>
            </a:r>
            <a:r>
              <a:rPr lang="en-AU" altLang="tr-TR" sz="2000" b="1" dirty="0" smtClean="0">
                <a:solidFill>
                  <a:schemeClr val="bg1"/>
                </a:solidFill>
              </a:rPr>
              <a:t> [</a:t>
            </a:r>
            <a:r>
              <a:rPr lang="en-AU" altLang="tr-TR" sz="2000" b="1" dirty="0" err="1" smtClean="0">
                <a:solidFill>
                  <a:schemeClr val="bg1"/>
                </a:solidFill>
              </a:rPr>
              <a:t>soluk</a:t>
            </a:r>
            <a:r>
              <a:rPr lang="en-AU" altLang="tr-TR" sz="2000" b="1" dirty="0" smtClean="0">
                <a:solidFill>
                  <a:schemeClr val="bg1"/>
                </a:solidFill>
              </a:rPr>
              <a:t> </a:t>
            </a:r>
            <a:r>
              <a:rPr lang="en-AU" altLang="tr-TR" sz="2000" b="1" dirty="0" err="1" smtClean="0">
                <a:solidFill>
                  <a:schemeClr val="bg1"/>
                </a:solidFill>
              </a:rPr>
              <a:t>alıp</a:t>
            </a:r>
            <a:r>
              <a:rPr lang="en-AU" altLang="tr-TR" sz="2000" b="1" dirty="0" smtClean="0">
                <a:solidFill>
                  <a:schemeClr val="bg1"/>
                </a:solidFill>
              </a:rPr>
              <a:t> </a:t>
            </a:r>
            <a:r>
              <a:rPr lang="en-AU" altLang="tr-TR" sz="2000" b="1" dirty="0" err="1" smtClean="0">
                <a:solidFill>
                  <a:schemeClr val="bg1"/>
                </a:solidFill>
              </a:rPr>
              <a:t>verme</a:t>
            </a:r>
            <a:r>
              <a:rPr lang="en-AU" altLang="tr-TR" sz="2000" b="1" dirty="0" smtClean="0">
                <a:solidFill>
                  <a:schemeClr val="bg1"/>
                </a:solidFill>
              </a:rPr>
              <a:t>, </a:t>
            </a:r>
            <a:r>
              <a:rPr lang="en-AU" altLang="tr-TR" sz="2000" b="1" dirty="0" err="1" smtClean="0">
                <a:solidFill>
                  <a:schemeClr val="bg1"/>
                </a:solidFill>
              </a:rPr>
              <a:t>kalbin</a:t>
            </a:r>
            <a:r>
              <a:rPr lang="en-AU" altLang="tr-TR" sz="2000" b="1" dirty="0" smtClean="0">
                <a:solidFill>
                  <a:schemeClr val="bg1"/>
                </a:solidFill>
              </a:rPr>
              <a:t> </a:t>
            </a:r>
            <a:r>
              <a:rPr lang="en-AU" altLang="tr-TR" sz="2000" b="1" dirty="0" err="1" smtClean="0">
                <a:solidFill>
                  <a:schemeClr val="bg1"/>
                </a:solidFill>
              </a:rPr>
              <a:t>kapasitesini</a:t>
            </a:r>
            <a:r>
              <a:rPr lang="en-AU" altLang="tr-TR" sz="2000" b="1" dirty="0" smtClean="0">
                <a:solidFill>
                  <a:schemeClr val="bg1"/>
                </a:solidFill>
              </a:rPr>
              <a:t> </a:t>
            </a:r>
            <a:r>
              <a:rPr lang="en-AU" altLang="tr-TR" sz="2000" b="1" dirty="0" err="1" smtClean="0">
                <a:solidFill>
                  <a:schemeClr val="bg1"/>
                </a:solidFill>
              </a:rPr>
              <a:t>genişletir</a:t>
            </a:r>
            <a:r>
              <a:rPr lang="en-AU" altLang="tr-TR" sz="2000" b="1" dirty="0" smtClean="0">
                <a:solidFill>
                  <a:schemeClr val="bg1"/>
                </a:solidFill>
              </a:rPr>
              <a:t>]</a:t>
            </a:r>
            <a:endParaRPr lang="tr-TR"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Psikolojik Danışma ve Psikoterapi</a:t>
            </a:r>
            <a:endParaRPr lang="en-AU"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en-AU" altLang="tr-TR" sz="2000" b="1" dirty="0" err="1" smtClean="0">
                <a:solidFill>
                  <a:schemeClr val="bg1"/>
                </a:solidFill>
              </a:rPr>
              <a:t>Rahatlama</a:t>
            </a:r>
            <a:r>
              <a:rPr lang="en-AU" altLang="tr-TR" sz="2000" b="1" dirty="0" smtClean="0">
                <a:solidFill>
                  <a:schemeClr val="bg1"/>
                </a:solidFill>
              </a:rPr>
              <a:t> [ </a:t>
            </a:r>
            <a:r>
              <a:rPr lang="en-AU" altLang="tr-TR" sz="2000" b="1" dirty="0" err="1" smtClean="0">
                <a:solidFill>
                  <a:schemeClr val="bg1"/>
                </a:solidFill>
              </a:rPr>
              <a:t>yo</a:t>
            </a:r>
            <a:r>
              <a:rPr lang="tr-TR" altLang="tr-TR" sz="2000" b="1" dirty="0" smtClean="0">
                <a:solidFill>
                  <a:schemeClr val="bg1"/>
                </a:solidFill>
              </a:rPr>
              <a:t>g</a:t>
            </a:r>
            <a:r>
              <a:rPr lang="en-AU" altLang="tr-TR" sz="2000" b="1" dirty="0" smtClean="0">
                <a:solidFill>
                  <a:schemeClr val="bg1"/>
                </a:solidFill>
              </a:rPr>
              <a:t>a, </a:t>
            </a:r>
            <a:r>
              <a:rPr lang="en-AU" altLang="tr-TR" sz="2000" b="1" dirty="0" err="1" smtClean="0">
                <a:solidFill>
                  <a:schemeClr val="bg1"/>
                </a:solidFill>
              </a:rPr>
              <a:t>müzik</a:t>
            </a:r>
            <a:r>
              <a:rPr lang="en-AU" altLang="tr-TR" sz="2000" b="1" dirty="0" smtClean="0">
                <a:solidFill>
                  <a:schemeClr val="bg1"/>
                </a:solidFill>
              </a:rPr>
              <a:t> </a:t>
            </a:r>
            <a:r>
              <a:rPr lang="en-AU" altLang="tr-TR" sz="2000" b="1" dirty="0" err="1" smtClean="0">
                <a:solidFill>
                  <a:schemeClr val="bg1"/>
                </a:solidFill>
              </a:rPr>
              <a:t>ve</a:t>
            </a:r>
            <a:r>
              <a:rPr lang="en-AU" altLang="tr-TR" sz="2000" b="1" dirty="0" smtClean="0">
                <a:solidFill>
                  <a:schemeClr val="bg1"/>
                </a:solidFill>
              </a:rPr>
              <a:t> </a:t>
            </a:r>
            <a:r>
              <a:rPr lang="en-AU" altLang="tr-TR" sz="2000" b="1" dirty="0" err="1" smtClean="0">
                <a:solidFill>
                  <a:schemeClr val="bg1"/>
                </a:solidFill>
              </a:rPr>
              <a:t>grup</a:t>
            </a:r>
            <a:r>
              <a:rPr lang="en-AU" altLang="tr-TR" sz="2000" b="1" dirty="0" smtClean="0">
                <a:solidFill>
                  <a:schemeClr val="bg1"/>
                </a:solidFill>
              </a:rPr>
              <a:t> </a:t>
            </a:r>
            <a:r>
              <a:rPr lang="en-AU" altLang="tr-TR" sz="2000" b="1" dirty="0" err="1" smtClean="0">
                <a:solidFill>
                  <a:schemeClr val="bg1"/>
                </a:solidFill>
              </a:rPr>
              <a:t>terapisi</a:t>
            </a:r>
            <a:r>
              <a:rPr lang="en-AU" altLang="tr-TR" sz="2000" b="1" dirty="0" smtClean="0">
                <a:solidFill>
                  <a:schemeClr val="bg1"/>
                </a:solidFill>
              </a:rPr>
              <a:t>]</a:t>
            </a:r>
            <a:r>
              <a:rPr lang="tr-TR" altLang="tr-TR" sz="2000" b="1" dirty="0" smtClean="0">
                <a:solidFill>
                  <a:schemeClr val="bg1"/>
                </a:solidFill>
              </a:rPr>
              <a:t>, ruhsal süreci kapatmak.</a:t>
            </a:r>
            <a:endParaRPr lang="en-AU"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Gereksiz Sorunlardan Kaçma</a:t>
            </a: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Strese Dayanıklı Kişilere Öykünmek</a:t>
            </a: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Biyolojik Geri Bildirim (</a:t>
            </a:r>
            <a:r>
              <a:rPr lang="tr-TR" altLang="tr-TR" sz="2000" b="1" dirty="0" err="1" smtClean="0">
                <a:solidFill>
                  <a:schemeClr val="bg1"/>
                </a:solidFill>
              </a:rPr>
              <a:t>Biyofeedback</a:t>
            </a:r>
            <a:r>
              <a:rPr lang="tr-TR" altLang="tr-TR" sz="2000" b="1" dirty="0" smtClean="0">
                <a:solidFill>
                  <a:schemeClr val="bg1"/>
                </a:solidFill>
              </a:rPr>
              <a:t>)</a:t>
            </a:r>
          </a:p>
          <a:p>
            <a:pPr marL="273050" indent="-273050" eaLnBrk="1" hangingPunct="1">
              <a:lnSpc>
                <a:spcPct val="80000"/>
              </a:lnSpc>
              <a:buClr>
                <a:srgbClr val="B5B5BA"/>
              </a:buClr>
              <a:buFont typeface="Wingdings 2" pitchFamily="18" charset="2"/>
              <a:buChar char=""/>
              <a:defRPr/>
            </a:pPr>
            <a:r>
              <a:rPr lang="en-AU" altLang="tr-TR" sz="2000" b="1" dirty="0" err="1" smtClean="0">
                <a:solidFill>
                  <a:schemeClr val="bg1"/>
                </a:solidFill>
              </a:rPr>
              <a:t>Sosyal</a:t>
            </a:r>
            <a:r>
              <a:rPr lang="en-AU" altLang="tr-TR" sz="2000" b="1" dirty="0" smtClean="0">
                <a:solidFill>
                  <a:schemeClr val="bg1"/>
                </a:solidFill>
              </a:rPr>
              <a:t> </a:t>
            </a:r>
            <a:r>
              <a:rPr lang="en-AU" altLang="tr-TR" sz="2000" b="1" dirty="0" err="1" smtClean="0">
                <a:solidFill>
                  <a:schemeClr val="bg1"/>
                </a:solidFill>
              </a:rPr>
              <a:t>Destek</a:t>
            </a:r>
            <a:endParaRPr lang="tr-TR" altLang="tr-TR" sz="2000" b="1" dirty="0" smtClean="0">
              <a:solidFill>
                <a:schemeClr val="bg1"/>
              </a:solidFill>
            </a:endParaRP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Davranış Değiştirme</a:t>
            </a:r>
          </a:p>
          <a:p>
            <a:pPr marL="273050" indent="-273050" eaLnBrk="1" hangingPunct="1">
              <a:lnSpc>
                <a:spcPct val="80000"/>
              </a:lnSpc>
              <a:buClr>
                <a:srgbClr val="B5B5BA"/>
              </a:buClr>
              <a:buFont typeface="Wingdings 2" pitchFamily="18" charset="2"/>
              <a:buChar char=""/>
              <a:defRPr/>
            </a:pPr>
            <a:r>
              <a:rPr lang="tr-TR" altLang="tr-TR" sz="2000" b="1" dirty="0" smtClean="0">
                <a:solidFill>
                  <a:schemeClr val="bg1"/>
                </a:solidFill>
              </a:rPr>
              <a:t>Oyun</a:t>
            </a:r>
          </a:p>
          <a:p>
            <a:pPr marL="273050" indent="-273050" eaLnBrk="1" hangingPunct="1">
              <a:lnSpc>
                <a:spcPct val="80000"/>
              </a:lnSpc>
              <a:buClr>
                <a:srgbClr val="B5B5BA"/>
              </a:buClr>
              <a:buFont typeface="Wingdings 2" pitchFamily="18" charset="2"/>
              <a:buChar char=""/>
              <a:defRPr/>
            </a:pPr>
            <a:r>
              <a:rPr lang="tr-TR" altLang="tr-TR" sz="2000" b="1" dirty="0" err="1" smtClean="0">
                <a:solidFill>
                  <a:schemeClr val="bg1"/>
                </a:solidFill>
              </a:rPr>
              <a:t>Empatik</a:t>
            </a:r>
            <a:r>
              <a:rPr lang="tr-TR" altLang="tr-TR" sz="2000" b="1" dirty="0" smtClean="0">
                <a:solidFill>
                  <a:schemeClr val="bg1"/>
                </a:solidFill>
              </a:rPr>
              <a:t> Yaklaşımı kullanmak</a:t>
            </a:r>
            <a:endParaRPr lang="en-AU" altLang="tr-TR" sz="2000" b="1" dirty="0" smtClean="0">
              <a:solidFill>
                <a:schemeClr val="bg1"/>
              </a:solidFill>
            </a:endParaRPr>
          </a:p>
        </p:txBody>
      </p:sp>
      <p:sp>
        <p:nvSpPr>
          <p:cNvPr id="16388" name="7 Slayt Numarası Yer Tutucusu"/>
          <p:cNvSpPr>
            <a:spLocks noGrp="1"/>
          </p:cNvSpPr>
          <p:nvPr>
            <p:ph type="sldNum" sz="quarter" idx="12"/>
          </p:nvPr>
        </p:nvSpPr>
        <p:spPr>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4CF7783C-383E-4C87-B796-3922FDF498E7}" type="slidenum">
              <a:rPr lang="tr-TR" altLang="tr-TR" sz="1000" smtClean="0">
                <a:latin typeface="Arial" panose="020B0604020202020204" pitchFamily="34" charset="0"/>
              </a:rPr>
              <a:pPr>
                <a:spcBef>
                  <a:spcPct val="0"/>
                </a:spcBef>
                <a:buClrTx/>
                <a:buSzTx/>
                <a:buFontTx/>
                <a:buNone/>
              </a:pPr>
              <a:t>13</a:t>
            </a:fld>
            <a:endParaRPr lang="tr-TR" altLang="tr-TR" sz="1000" smtClean="0">
              <a:latin typeface="Arial" panose="020B0604020202020204" pitchFamily="34" charset="0"/>
            </a:endParaRPr>
          </a:p>
        </p:txBody>
      </p:sp>
      <p:sp>
        <p:nvSpPr>
          <p:cNvPr id="16389" name="Rectangle 4"/>
          <p:cNvSpPr>
            <a:spLocks noChangeArrowheads="1"/>
          </p:cNvSpPr>
          <p:nvPr/>
        </p:nvSpPr>
        <p:spPr bwMode="auto">
          <a:xfrm>
            <a:off x="685800" y="457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endParaRPr lang="tr-TR" altLang="tr-TR" sz="1800" b="1">
              <a:solidFill>
                <a:srgbClr val="FFFF00"/>
              </a:solidFill>
              <a:latin typeface="Arial" panose="020B0604020202020204" pitchFamily="34" charset="0"/>
            </a:endParaRPr>
          </a:p>
        </p:txBody>
      </p:sp>
      <p:sp>
        <p:nvSpPr>
          <p:cNvPr id="16390" name="Rectangle 5"/>
          <p:cNvSpPr>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tr-TR" altLang="tr-TR" sz="1800" b="1" i="1">
              <a:latin typeface="Arial" panose="020B0604020202020204" pitchFamily="34" charset="0"/>
            </a:endParaRPr>
          </a:p>
        </p:txBody>
      </p:sp>
      <p:pic>
        <p:nvPicPr>
          <p:cNvPr id="163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8888" y="11049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2995613"/>
            <a:ext cx="26463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1638" y="4864100"/>
            <a:ext cx="36623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9750" y="309563"/>
            <a:ext cx="7708900" cy="382587"/>
          </a:xfrm>
        </p:spPr>
        <p:txBody>
          <a:bodyPr>
            <a:normAutofit fontScale="90000"/>
          </a:bodyPr>
          <a:lstStyle/>
          <a:p>
            <a:pPr eaLnBrk="1" fontAlgn="auto" hangingPunct="1">
              <a:spcAft>
                <a:spcPts val="0"/>
              </a:spcAft>
              <a:defRPr/>
            </a:pPr>
            <a:r>
              <a:rPr lang="tr-TR" altLang="tr-TR" sz="3200" b="1" dirty="0" smtClean="0">
                <a:solidFill>
                  <a:srgbClr val="C00000"/>
                </a:solidFill>
              </a:rPr>
              <a:t>ÖRGÜTSEL DÜZEYDE BAŞA ÇIKMA YÖNTEMLERİ</a:t>
            </a:r>
            <a:endParaRPr lang="en-AU" altLang="tr-TR" sz="3200" b="1" dirty="0" smtClean="0">
              <a:solidFill>
                <a:srgbClr val="C00000"/>
              </a:solidFill>
            </a:endParaRPr>
          </a:p>
        </p:txBody>
      </p:sp>
      <p:sp>
        <p:nvSpPr>
          <p:cNvPr id="115715" name="Rectangle 3"/>
          <p:cNvSpPr>
            <a:spLocks noGrp="1" noChangeArrowheads="1"/>
          </p:cNvSpPr>
          <p:nvPr>
            <p:ph idx="1"/>
          </p:nvPr>
        </p:nvSpPr>
        <p:spPr>
          <a:xfrm>
            <a:off x="215900" y="1093788"/>
            <a:ext cx="8712200" cy="5792787"/>
          </a:xfrm>
        </p:spPr>
        <p:txBody>
          <a:bodyPr/>
          <a:lstStyle/>
          <a:p>
            <a:pPr eaLnBrk="1" hangingPunct="1">
              <a:lnSpc>
                <a:spcPct val="90000"/>
              </a:lnSpc>
              <a:buFont typeface="Arial" charset="0"/>
              <a:buChar char="►"/>
              <a:defRPr/>
            </a:pPr>
            <a:r>
              <a:rPr lang="tr-TR" altLang="tr-TR" sz="2000" b="1" dirty="0" smtClean="0">
                <a:solidFill>
                  <a:schemeClr val="bg1"/>
                </a:solidFill>
              </a:rPr>
              <a:t>Çalışanlar için yaşanabilir bir ücret düzeyi sağlamak</a:t>
            </a:r>
          </a:p>
          <a:p>
            <a:pPr eaLnBrk="1" hangingPunct="1">
              <a:lnSpc>
                <a:spcPct val="90000"/>
              </a:lnSpc>
              <a:buFont typeface="Arial" charset="0"/>
              <a:buChar char="►"/>
              <a:defRPr/>
            </a:pPr>
            <a:r>
              <a:rPr lang="tr-TR" altLang="tr-TR" sz="2000" b="1" dirty="0" smtClean="0">
                <a:solidFill>
                  <a:schemeClr val="bg1"/>
                </a:solidFill>
              </a:rPr>
              <a:t>İnsan gücü planlaması yapmak</a:t>
            </a:r>
          </a:p>
          <a:p>
            <a:pPr eaLnBrk="1" hangingPunct="1">
              <a:lnSpc>
                <a:spcPct val="90000"/>
              </a:lnSpc>
              <a:buFont typeface="Arial" charset="0"/>
              <a:buChar char="►"/>
              <a:defRPr/>
            </a:pPr>
            <a:r>
              <a:rPr lang="tr-TR" altLang="tr-TR" sz="2000" b="1" dirty="0" smtClean="0">
                <a:solidFill>
                  <a:schemeClr val="bg1"/>
                </a:solidFill>
              </a:rPr>
              <a:t>İş yükünü azaltmak</a:t>
            </a:r>
          </a:p>
          <a:p>
            <a:pPr eaLnBrk="1" hangingPunct="1">
              <a:lnSpc>
                <a:spcPct val="90000"/>
              </a:lnSpc>
              <a:buFont typeface="Arial" charset="0"/>
              <a:buChar char="►"/>
              <a:defRPr/>
            </a:pPr>
            <a:r>
              <a:rPr lang="tr-TR" altLang="tr-TR" sz="2000" b="1" dirty="0" smtClean="0">
                <a:solidFill>
                  <a:schemeClr val="bg1"/>
                </a:solidFill>
              </a:rPr>
              <a:t>Esnek çalışma saatleri </a:t>
            </a:r>
          </a:p>
          <a:p>
            <a:pPr eaLnBrk="1" hangingPunct="1">
              <a:lnSpc>
                <a:spcPct val="90000"/>
              </a:lnSpc>
              <a:buFont typeface="Arial" charset="0"/>
              <a:buChar char="►"/>
              <a:defRPr/>
            </a:pPr>
            <a:r>
              <a:rPr lang="tr-TR" altLang="tr-TR" sz="2000" b="1" dirty="0" smtClean="0">
                <a:solidFill>
                  <a:schemeClr val="bg1"/>
                </a:solidFill>
              </a:rPr>
              <a:t>Çalışanlara yönelik sosyal olanakları artırmak</a:t>
            </a:r>
          </a:p>
          <a:p>
            <a:pPr eaLnBrk="1" hangingPunct="1">
              <a:lnSpc>
                <a:spcPct val="90000"/>
              </a:lnSpc>
              <a:buFont typeface="Arial" charset="0"/>
              <a:buChar char="►"/>
              <a:defRPr/>
            </a:pPr>
            <a:r>
              <a:rPr lang="tr-TR" altLang="tr-TR" sz="2000" b="1" dirty="0" smtClean="0">
                <a:solidFill>
                  <a:schemeClr val="bg1"/>
                </a:solidFill>
              </a:rPr>
              <a:t>Yapılan işin ağırlığı göz önüne alınarak yıpranma hakkı (asker ve polis gibi) verilebilmelidir. </a:t>
            </a:r>
          </a:p>
          <a:p>
            <a:pPr eaLnBrk="1" hangingPunct="1">
              <a:lnSpc>
                <a:spcPct val="90000"/>
              </a:lnSpc>
              <a:buFont typeface="Arial" charset="0"/>
              <a:buChar char="►"/>
              <a:defRPr/>
            </a:pPr>
            <a:r>
              <a:rPr lang="en-AU" altLang="tr-TR" sz="2000" b="1" dirty="0" err="1" smtClean="0">
                <a:solidFill>
                  <a:schemeClr val="bg1"/>
                </a:solidFill>
              </a:rPr>
              <a:t>Destekleyici</a:t>
            </a:r>
            <a:r>
              <a:rPr lang="en-AU" altLang="tr-TR" sz="2000" b="1" dirty="0" smtClean="0">
                <a:solidFill>
                  <a:schemeClr val="bg1"/>
                </a:solidFill>
              </a:rPr>
              <a:t> </a:t>
            </a:r>
            <a:r>
              <a:rPr lang="tr-TR" altLang="tr-TR" sz="2000" b="1" dirty="0" smtClean="0">
                <a:solidFill>
                  <a:schemeClr val="bg1"/>
                </a:solidFill>
              </a:rPr>
              <a:t>B</a:t>
            </a:r>
            <a:r>
              <a:rPr lang="en-AU" altLang="tr-TR" sz="2000" b="1" dirty="0" err="1" smtClean="0">
                <a:solidFill>
                  <a:schemeClr val="bg1"/>
                </a:solidFill>
              </a:rPr>
              <a:t>ir</a:t>
            </a:r>
            <a:r>
              <a:rPr lang="en-AU" altLang="tr-TR" sz="2000" b="1" dirty="0" smtClean="0">
                <a:solidFill>
                  <a:schemeClr val="bg1"/>
                </a:solidFill>
              </a:rPr>
              <a:t> </a:t>
            </a:r>
            <a:r>
              <a:rPr lang="tr-TR" altLang="tr-TR" sz="2000" b="1" dirty="0" smtClean="0">
                <a:solidFill>
                  <a:schemeClr val="bg1"/>
                </a:solidFill>
              </a:rPr>
              <a:t>Ö</a:t>
            </a:r>
            <a:r>
              <a:rPr lang="en-AU" altLang="tr-TR" sz="2000" b="1" dirty="0" err="1" smtClean="0">
                <a:solidFill>
                  <a:schemeClr val="bg1"/>
                </a:solidFill>
              </a:rPr>
              <a:t>rgüt</a:t>
            </a:r>
            <a:r>
              <a:rPr lang="en-AU" altLang="tr-TR" sz="2000" b="1" dirty="0" smtClean="0">
                <a:solidFill>
                  <a:schemeClr val="bg1"/>
                </a:solidFill>
              </a:rPr>
              <a:t> </a:t>
            </a:r>
            <a:r>
              <a:rPr lang="tr-TR" altLang="tr-TR" sz="2000" b="1" dirty="0" smtClean="0">
                <a:solidFill>
                  <a:schemeClr val="bg1"/>
                </a:solidFill>
              </a:rPr>
              <a:t>İ</a:t>
            </a:r>
            <a:r>
              <a:rPr lang="en-AU" altLang="tr-TR" sz="2000" b="1" dirty="0" err="1" smtClean="0">
                <a:solidFill>
                  <a:schemeClr val="bg1"/>
                </a:solidFill>
              </a:rPr>
              <a:t>klimi</a:t>
            </a:r>
            <a:r>
              <a:rPr lang="en-AU" altLang="tr-TR" sz="2000" b="1" dirty="0" smtClean="0">
                <a:solidFill>
                  <a:schemeClr val="bg1"/>
                </a:solidFill>
              </a:rPr>
              <a:t> </a:t>
            </a:r>
            <a:r>
              <a:rPr lang="tr-TR" altLang="tr-TR" sz="2000" b="1" dirty="0" smtClean="0">
                <a:solidFill>
                  <a:schemeClr val="bg1"/>
                </a:solidFill>
              </a:rPr>
              <a:t>Y</a:t>
            </a:r>
            <a:r>
              <a:rPr lang="en-AU" altLang="tr-TR" sz="2000" b="1" dirty="0" err="1" smtClean="0">
                <a:solidFill>
                  <a:schemeClr val="bg1"/>
                </a:solidFill>
              </a:rPr>
              <a:t>aratmak</a:t>
            </a:r>
            <a:endParaRPr lang="en-AU" altLang="tr-TR" sz="2000" b="1" dirty="0" smtClean="0">
              <a:solidFill>
                <a:schemeClr val="bg1"/>
              </a:solidFill>
            </a:endParaRPr>
          </a:p>
          <a:p>
            <a:pPr eaLnBrk="1" hangingPunct="1">
              <a:lnSpc>
                <a:spcPct val="90000"/>
              </a:lnSpc>
              <a:buFont typeface="Arial" charset="0"/>
              <a:buChar char="►"/>
              <a:defRPr/>
            </a:pPr>
            <a:r>
              <a:rPr lang="en-AU" altLang="tr-TR" sz="2000" b="1" dirty="0" err="1" smtClean="0">
                <a:solidFill>
                  <a:schemeClr val="bg1"/>
                </a:solidFill>
              </a:rPr>
              <a:t>İşi</a:t>
            </a:r>
            <a:r>
              <a:rPr lang="en-AU" altLang="tr-TR" sz="2000" b="1" dirty="0" smtClean="0">
                <a:solidFill>
                  <a:schemeClr val="bg1"/>
                </a:solidFill>
              </a:rPr>
              <a:t> </a:t>
            </a:r>
            <a:r>
              <a:rPr lang="tr-TR" altLang="tr-TR" sz="2000" b="1" dirty="0" smtClean="0">
                <a:solidFill>
                  <a:schemeClr val="bg1"/>
                </a:solidFill>
              </a:rPr>
              <a:t>Z</a:t>
            </a:r>
            <a:r>
              <a:rPr lang="en-AU" altLang="tr-TR" sz="2000" b="1" dirty="0" err="1" smtClean="0">
                <a:solidFill>
                  <a:schemeClr val="bg1"/>
                </a:solidFill>
              </a:rPr>
              <a:t>enginleştirerek</a:t>
            </a:r>
            <a:r>
              <a:rPr lang="en-AU" altLang="tr-TR" sz="2000" b="1" dirty="0" smtClean="0">
                <a:solidFill>
                  <a:schemeClr val="bg1"/>
                </a:solidFill>
              </a:rPr>
              <a:t> </a:t>
            </a:r>
            <a:r>
              <a:rPr lang="tr-TR" altLang="tr-TR" sz="2000" b="1" dirty="0" smtClean="0">
                <a:solidFill>
                  <a:schemeClr val="bg1"/>
                </a:solidFill>
              </a:rPr>
              <a:t>D</a:t>
            </a:r>
            <a:r>
              <a:rPr lang="en-AU" altLang="tr-TR" sz="2000" b="1" dirty="0" err="1" smtClean="0">
                <a:solidFill>
                  <a:schemeClr val="bg1"/>
                </a:solidFill>
              </a:rPr>
              <a:t>üzenlemek</a:t>
            </a:r>
            <a:endParaRPr lang="en-AU" altLang="tr-TR" sz="2000" b="1" dirty="0" smtClean="0">
              <a:solidFill>
                <a:schemeClr val="bg1"/>
              </a:solidFill>
            </a:endParaRPr>
          </a:p>
        </p:txBody>
      </p:sp>
      <p:sp>
        <p:nvSpPr>
          <p:cNvPr id="17412" name="7 Slayt Numarası Yer Tutucusu"/>
          <p:cNvSpPr>
            <a:spLocks noGrp="1"/>
          </p:cNvSpPr>
          <p:nvPr>
            <p:ph type="sldNum" sz="quarter" idx="12"/>
          </p:nvPr>
        </p:nvSpPr>
        <p:spPr>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7C7CF095-8ECF-411E-B6F0-7EB918216641}" type="slidenum">
              <a:rPr lang="tr-TR" altLang="tr-TR" sz="1000" smtClean="0">
                <a:latin typeface="Arial" panose="020B0604020202020204" pitchFamily="34" charset="0"/>
              </a:rPr>
              <a:pPr>
                <a:spcBef>
                  <a:spcPct val="0"/>
                </a:spcBef>
                <a:buClrTx/>
                <a:buSzTx/>
                <a:buFontTx/>
                <a:buNone/>
              </a:pPr>
              <a:t>14</a:t>
            </a:fld>
            <a:endParaRPr lang="tr-TR" altLang="tr-TR" sz="1000" smtClean="0">
              <a:latin typeface="Arial" panose="020B0604020202020204" pitchFamily="34" charset="0"/>
            </a:endParaRPr>
          </a:p>
        </p:txBody>
      </p:sp>
      <p:sp>
        <p:nvSpPr>
          <p:cNvPr id="17413" name="Rectangle 4"/>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endParaRPr lang="tr-TR" altLang="tr-TR" sz="1800" b="1">
              <a:solidFill>
                <a:srgbClr val="FFFF00"/>
              </a:solidFill>
              <a:latin typeface="Arial" panose="020B0604020202020204" pitchFamily="34" charset="0"/>
            </a:endParaRPr>
          </a:p>
        </p:txBody>
      </p:sp>
      <p:sp>
        <p:nvSpPr>
          <p:cNvPr id="17414" name="Rectangle 5"/>
          <p:cNvSpPr>
            <a:spLocks noChangeArrowheads="1"/>
          </p:cNvSpPr>
          <p:nvPr/>
        </p:nvSpPr>
        <p:spPr bwMode="auto">
          <a:xfrm>
            <a:off x="838200" y="19812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tr-TR" altLang="tr-TR" sz="1800" b="1" i="1">
              <a:latin typeface="Arial" panose="020B0604020202020204" pitchFamily="34" charset="0"/>
            </a:endParaRPr>
          </a:p>
        </p:txBody>
      </p:sp>
      <p:pic>
        <p:nvPicPr>
          <p:cNvPr id="174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692650"/>
            <a:ext cx="35687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0025" y="4624388"/>
            <a:ext cx="2995613"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6738" name="2 İçerik Yer Tutucusu"/>
          <p:cNvSpPr>
            <a:spLocks noGrp="1"/>
          </p:cNvSpPr>
          <p:nvPr>
            <p:ph idx="1"/>
          </p:nvPr>
        </p:nvSpPr>
        <p:spPr>
          <a:xfrm>
            <a:off x="179388" y="404813"/>
            <a:ext cx="6697662" cy="5602287"/>
          </a:xfrm>
        </p:spPr>
        <p:txBody>
          <a:bodyPr/>
          <a:lstStyle/>
          <a:p>
            <a:pPr eaLnBrk="1" hangingPunct="1">
              <a:lnSpc>
                <a:spcPct val="90000"/>
              </a:lnSpc>
              <a:buFont typeface="Arial" charset="0"/>
              <a:buChar char="►"/>
              <a:defRPr/>
            </a:pPr>
            <a:r>
              <a:rPr lang="en-AU" altLang="tr-TR" sz="2400" b="1" dirty="0" err="1" smtClean="0">
                <a:solidFill>
                  <a:schemeClr val="bg1"/>
                </a:solidFill>
              </a:rPr>
              <a:t>Çatışmaları</a:t>
            </a:r>
            <a:r>
              <a:rPr lang="en-AU" altLang="tr-TR" sz="2400" b="1" dirty="0" smtClean="0">
                <a:solidFill>
                  <a:schemeClr val="bg1"/>
                </a:solidFill>
              </a:rPr>
              <a:t> </a:t>
            </a:r>
            <a:r>
              <a:rPr lang="en-AU" altLang="tr-TR" sz="2400" b="1" dirty="0" err="1" smtClean="0">
                <a:solidFill>
                  <a:schemeClr val="bg1"/>
                </a:solidFill>
              </a:rPr>
              <a:t>Azaltmak</a:t>
            </a:r>
            <a:r>
              <a:rPr lang="en-AU" altLang="tr-TR" sz="2400" b="1" dirty="0" smtClean="0">
                <a:solidFill>
                  <a:schemeClr val="bg1"/>
                </a:solidFill>
              </a:rPr>
              <a:t> </a:t>
            </a:r>
            <a:r>
              <a:rPr lang="tr-TR" altLang="tr-TR" sz="2400" b="1" dirty="0" smtClean="0">
                <a:solidFill>
                  <a:schemeClr val="bg1"/>
                </a:solidFill>
              </a:rPr>
              <a:t>v</a:t>
            </a:r>
            <a:r>
              <a:rPr lang="en-AU" altLang="tr-TR" sz="2400" b="1" dirty="0" smtClean="0">
                <a:solidFill>
                  <a:schemeClr val="bg1"/>
                </a:solidFill>
              </a:rPr>
              <a:t>e </a:t>
            </a:r>
            <a:r>
              <a:rPr lang="en-AU" altLang="tr-TR" sz="2400" b="1" dirty="0" err="1" smtClean="0">
                <a:solidFill>
                  <a:schemeClr val="bg1"/>
                </a:solidFill>
              </a:rPr>
              <a:t>Örgütsel</a:t>
            </a:r>
            <a:r>
              <a:rPr lang="en-AU" altLang="tr-TR" sz="2400" b="1" dirty="0" smtClean="0">
                <a:solidFill>
                  <a:schemeClr val="bg1"/>
                </a:solidFill>
              </a:rPr>
              <a:t> </a:t>
            </a:r>
            <a:r>
              <a:rPr lang="en-AU" altLang="tr-TR" sz="2400" b="1" dirty="0" err="1" smtClean="0">
                <a:solidFill>
                  <a:schemeClr val="bg1"/>
                </a:solidFill>
              </a:rPr>
              <a:t>Rolleri</a:t>
            </a:r>
            <a:r>
              <a:rPr lang="en-AU" altLang="tr-TR" sz="2400" b="1" dirty="0" smtClean="0">
                <a:solidFill>
                  <a:schemeClr val="bg1"/>
                </a:solidFill>
              </a:rPr>
              <a:t> </a:t>
            </a:r>
            <a:r>
              <a:rPr lang="en-AU" altLang="tr-TR" sz="2400" b="1" dirty="0" err="1" smtClean="0">
                <a:solidFill>
                  <a:schemeClr val="bg1"/>
                </a:solidFill>
              </a:rPr>
              <a:t>Açık</a:t>
            </a:r>
            <a:r>
              <a:rPr lang="en-AU" altLang="tr-TR" sz="2400" b="1" dirty="0" smtClean="0">
                <a:solidFill>
                  <a:schemeClr val="bg1"/>
                </a:solidFill>
              </a:rPr>
              <a:t> </a:t>
            </a:r>
            <a:r>
              <a:rPr lang="en-AU" altLang="tr-TR" sz="2400" b="1" dirty="0" err="1" smtClean="0">
                <a:solidFill>
                  <a:schemeClr val="bg1"/>
                </a:solidFill>
              </a:rPr>
              <a:t>Bir</a:t>
            </a:r>
            <a:r>
              <a:rPr lang="en-AU" altLang="tr-TR" sz="2400" b="1" dirty="0" smtClean="0">
                <a:solidFill>
                  <a:schemeClr val="bg1"/>
                </a:solidFill>
              </a:rPr>
              <a:t> </a:t>
            </a:r>
            <a:r>
              <a:rPr lang="en-AU" altLang="tr-TR" sz="2400" b="1" dirty="0" err="1" smtClean="0">
                <a:solidFill>
                  <a:schemeClr val="bg1"/>
                </a:solidFill>
              </a:rPr>
              <a:t>Şekilde</a:t>
            </a:r>
            <a:r>
              <a:rPr lang="en-AU" altLang="tr-TR" sz="2400" b="1" dirty="0" smtClean="0">
                <a:solidFill>
                  <a:schemeClr val="bg1"/>
                </a:solidFill>
              </a:rPr>
              <a:t> </a:t>
            </a:r>
            <a:r>
              <a:rPr lang="en-AU" altLang="tr-TR" sz="2400" b="1" dirty="0" err="1" smtClean="0">
                <a:solidFill>
                  <a:schemeClr val="bg1"/>
                </a:solidFill>
              </a:rPr>
              <a:t>Tanımlamak</a:t>
            </a:r>
            <a:endParaRPr lang="en-AU" altLang="tr-TR" sz="2400" b="1" dirty="0" smtClean="0">
              <a:solidFill>
                <a:schemeClr val="bg1"/>
              </a:solidFill>
            </a:endParaRPr>
          </a:p>
          <a:p>
            <a:pPr eaLnBrk="1" hangingPunct="1">
              <a:lnSpc>
                <a:spcPct val="90000"/>
              </a:lnSpc>
              <a:buFont typeface="Arial" charset="0"/>
              <a:buChar char="►"/>
              <a:defRPr/>
            </a:pPr>
            <a:r>
              <a:rPr lang="en-AU" altLang="tr-TR" sz="2400" b="1" dirty="0" err="1" smtClean="0">
                <a:solidFill>
                  <a:schemeClr val="bg1"/>
                </a:solidFill>
              </a:rPr>
              <a:t>Kariyer</a:t>
            </a:r>
            <a:r>
              <a:rPr lang="en-AU" altLang="tr-TR" sz="2400" b="1" dirty="0" smtClean="0">
                <a:solidFill>
                  <a:schemeClr val="bg1"/>
                </a:solidFill>
              </a:rPr>
              <a:t> </a:t>
            </a:r>
            <a:r>
              <a:rPr lang="tr-TR" altLang="tr-TR" sz="2400" b="1" dirty="0" smtClean="0">
                <a:solidFill>
                  <a:schemeClr val="bg1"/>
                </a:solidFill>
              </a:rPr>
              <a:t>P</a:t>
            </a:r>
            <a:r>
              <a:rPr lang="en-AU" altLang="tr-TR" sz="2400" b="1" dirty="0" err="1" smtClean="0">
                <a:solidFill>
                  <a:schemeClr val="bg1"/>
                </a:solidFill>
              </a:rPr>
              <a:t>lanlaması</a:t>
            </a:r>
            <a:r>
              <a:rPr lang="tr-TR" altLang="tr-TR" sz="2400" b="1" dirty="0" err="1" smtClean="0">
                <a:solidFill>
                  <a:schemeClr val="bg1"/>
                </a:solidFill>
              </a:rPr>
              <a:t>na</a:t>
            </a:r>
            <a:r>
              <a:rPr lang="tr-TR" altLang="tr-TR" sz="2400" b="1" dirty="0" smtClean="0">
                <a:solidFill>
                  <a:schemeClr val="bg1"/>
                </a:solidFill>
              </a:rPr>
              <a:t> Önem Vermek</a:t>
            </a:r>
          </a:p>
          <a:p>
            <a:pPr eaLnBrk="1" hangingPunct="1">
              <a:lnSpc>
                <a:spcPct val="90000"/>
              </a:lnSpc>
              <a:buFont typeface="Arial" charset="0"/>
              <a:buChar char="►"/>
              <a:defRPr/>
            </a:pPr>
            <a:r>
              <a:rPr lang="tr-TR" altLang="tr-TR" sz="2400" b="1" dirty="0" smtClean="0">
                <a:solidFill>
                  <a:schemeClr val="bg1"/>
                </a:solidFill>
              </a:rPr>
              <a:t>Çalışanların Sağlık Profilini Çıkarmak</a:t>
            </a:r>
          </a:p>
          <a:p>
            <a:pPr eaLnBrk="1" hangingPunct="1">
              <a:lnSpc>
                <a:spcPct val="90000"/>
              </a:lnSpc>
              <a:buFont typeface="Arial" charset="0"/>
              <a:buChar char="►"/>
              <a:defRPr/>
            </a:pPr>
            <a:r>
              <a:rPr lang="tr-TR" altLang="tr-TR" sz="2400" b="1" dirty="0" smtClean="0">
                <a:solidFill>
                  <a:schemeClr val="bg1"/>
                </a:solidFill>
              </a:rPr>
              <a:t>Fiziksel Çalışma Koşullarını İyileştirmek</a:t>
            </a:r>
          </a:p>
          <a:p>
            <a:pPr eaLnBrk="1" hangingPunct="1">
              <a:lnSpc>
                <a:spcPct val="90000"/>
              </a:lnSpc>
              <a:buFont typeface="Arial" charset="0"/>
              <a:buChar char="►"/>
              <a:defRPr/>
            </a:pPr>
            <a:r>
              <a:rPr lang="tr-TR" altLang="tr-TR" sz="2400" b="1" dirty="0" smtClean="0">
                <a:solidFill>
                  <a:schemeClr val="bg1"/>
                </a:solidFill>
              </a:rPr>
              <a:t>Aşırı veya Az İş Yükünü Ortadan Kaldırmak</a:t>
            </a:r>
          </a:p>
          <a:p>
            <a:pPr eaLnBrk="1" hangingPunct="1">
              <a:lnSpc>
                <a:spcPct val="90000"/>
              </a:lnSpc>
              <a:buFont typeface="Arial" charset="0"/>
              <a:buChar char="►"/>
              <a:defRPr/>
            </a:pPr>
            <a:r>
              <a:rPr lang="en-AU" altLang="tr-TR" sz="2400" b="1" dirty="0" err="1" smtClean="0">
                <a:solidFill>
                  <a:schemeClr val="bg1"/>
                </a:solidFill>
              </a:rPr>
              <a:t>Stresli</a:t>
            </a:r>
            <a:r>
              <a:rPr lang="en-AU" altLang="tr-TR" sz="2400" b="1" dirty="0" smtClean="0">
                <a:solidFill>
                  <a:schemeClr val="bg1"/>
                </a:solidFill>
              </a:rPr>
              <a:t> </a:t>
            </a:r>
            <a:r>
              <a:rPr lang="tr-TR" altLang="tr-TR" sz="2400" b="1" dirty="0" smtClean="0">
                <a:solidFill>
                  <a:schemeClr val="bg1"/>
                </a:solidFill>
              </a:rPr>
              <a:t>P</a:t>
            </a:r>
            <a:r>
              <a:rPr lang="en-AU" altLang="tr-TR" sz="2400" b="1" dirty="0" err="1" smtClean="0">
                <a:solidFill>
                  <a:schemeClr val="bg1"/>
                </a:solidFill>
              </a:rPr>
              <a:t>ersonele</a:t>
            </a:r>
            <a:r>
              <a:rPr lang="en-AU" altLang="tr-TR" sz="2400" b="1" dirty="0" smtClean="0">
                <a:solidFill>
                  <a:schemeClr val="bg1"/>
                </a:solidFill>
              </a:rPr>
              <a:t> </a:t>
            </a:r>
            <a:r>
              <a:rPr lang="tr-TR" altLang="tr-TR" sz="2400" b="1" dirty="0" smtClean="0">
                <a:solidFill>
                  <a:schemeClr val="bg1"/>
                </a:solidFill>
              </a:rPr>
              <a:t>Y</a:t>
            </a:r>
            <a:r>
              <a:rPr lang="en-AU" altLang="tr-TR" sz="2400" b="1" dirty="0" err="1" smtClean="0">
                <a:solidFill>
                  <a:schemeClr val="bg1"/>
                </a:solidFill>
              </a:rPr>
              <a:t>ardım</a:t>
            </a:r>
            <a:r>
              <a:rPr lang="en-AU" altLang="tr-TR" sz="2400" b="1" dirty="0" smtClean="0">
                <a:solidFill>
                  <a:schemeClr val="bg1"/>
                </a:solidFill>
              </a:rPr>
              <a:t> </a:t>
            </a:r>
            <a:r>
              <a:rPr lang="tr-TR" altLang="tr-TR" sz="2400" b="1" dirty="0" smtClean="0">
                <a:solidFill>
                  <a:schemeClr val="bg1"/>
                </a:solidFill>
              </a:rPr>
              <a:t>S</a:t>
            </a:r>
            <a:r>
              <a:rPr lang="en-AU" altLang="tr-TR" sz="2400" b="1" dirty="0" err="1" smtClean="0">
                <a:solidFill>
                  <a:schemeClr val="bg1"/>
                </a:solidFill>
              </a:rPr>
              <a:t>ağlamak</a:t>
            </a:r>
            <a:r>
              <a:rPr lang="en-AU" altLang="tr-TR" sz="2400" b="1" dirty="0" smtClean="0">
                <a:solidFill>
                  <a:schemeClr val="bg1"/>
                </a:solidFill>
              </a:rPr>
              <a:t> (Employee Assistance Programs)</a:t>
            </a:r>
            <a:endParaRPr lang="en-AU" altLang="tr-TR" sz="2400" dirty="0" smtClean="0">
              <a:solidFill>
                <a:schemeClr val="bg1"/>
              </a:solidFill>
            </a:endParaRPr>
          </a:p>
        </p:txBody>
      </p:sp>
      <p:sp>
        <p:nvSpPr>
          <p:cNvPr id="18435" name="3 Slayt Numarası Yer Tutucusu"/>
          <p:cNvSpPr>
            <a:spLocks noGrp="1"/>
          </p:cNvSpPr>
          <p:nvPr>
            <p:ph type="sldNum" sz="quarter" idx="12"/>
          </p:nvPr>
        </p:nvSpPr>
        <p:spPr>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DF35536F-DD73-4E93-AACC-C92EE73745BE}" type="slidenum">
              <a:rPr lang="tr-TR" altLang="tr-TR" sz="1000" smtClean="0">
                <a:latin typeface="Arial" panose="020B0604020202020204" pitchFamily="34" charset="0"/>
              </a:rPr>
              <a:pPr>
                <a:spcBef>
                  <a:spcPct val="0"/>
                </a:spcBef>
                <a:buClrTx/>
                <a:buSzTx/>
                <a:buFontTx/>
                <a:buNone/>
              </a:pPr>
              <a:t>15</a:t>
            </a:fld>
            <a:endParaRPr lang="tr-TR" altLang="tr-TR" sz="1000" smtClean="0">
              <a:latin typeface="Arial" panose="020B0604020202020204" pitchFamily="34" charset="0"/>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113" y="3949700"/>
            <a:ext cx="3998912"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4437063"/>
            <a:ext cx="4995862"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2324100"/>
            <a:ext cx="28225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1 Slayt Numarası Yer Tutucusu"/>
          <p:cNvSpPr>
            <a:spLocks noGrp="1"/>
          </p:cNvSpPr>
          <p:nvPr>
            <p:ph type="sldNum" sz="quarter" idx="12"/>
          </p:nvPr>
        </p:nvSpPr>
        <p:spPr>
          <a:xfrm>
            <a:off x="7589838" y="6481763"/>
            <a:ext cx="503237" cy="30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18BC75AE-F841-4783-87F0-2784068C935A}" type="slidenum">
              <a:rPr lang="tr-TR" altLang="tr-TR" sz="1000" smtClean="0">
                <a:latin typeface="Arial" panose="020B0604020202020204" pitchFamily="34" charset="0"/>
              </a:rPr>
              <a:pPr>
                <a:spcBef>
                  <a:spcPct val="0"/>
                </a:spcBef>
                <a:buClrTx/>
                <a:buSzTx/>
                <a:buFontTx/>
                <a:buNone/>
              </a:pPr>
              <a:t>16</a:t>
            </a:fld>
            <a:endParaRPr lang="tr-TR" altLang="tr-TR" sz="1000" smtClean="0">
              <a:latin typeface="Arial" panose="020B0604020202020204" pitchFamily="34" charset="0"/>
            </a:endParaRPr>
          </a:p>
        </p:txBody>
      </p:sp>
      <p:sp>
        <p:nvSpPr>
          <p:cNvPr id="1945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tr-TR" altLang="tr-TR" sz="1800"/>
          </a:p>
        </p:txBody>
      </p:sp>
      <p:grpSp>
        <p:nvGrpSpPr>
          <p:cNvPr id="19460" name="Group 1"/>
          <p:cNvGrpSpPr>
            <a:grpSpLocks noChangeAspect="1"/>
          </p:cNvGrpSpPr>
          <p:nvPr/>
        </p:nvGrpSpPr>
        <p:grpSpPr bwMode="auto">
          <a:xfrm>
            <a:off x="1214438" y="1071563"/>
            <a:ext cx="6858000" cy="5100637"/>
            <a:chOff x="2490" y="10224"/>
            <a:chExt cx="8640" cy="6426"/>
          </a:xfrm>
        </p:grpSpPr>
        <p:sp>
          <p:nvSpPr>
            <p:cNvPr id="19463" name="AutoShape 7"/>
            <p:cNvSpPr>
              <a:spLocks noChangeAspect="1" noChangeArrowheads="1" noTextEdit="1"/>
            </p:cNvSpPr>
            <p:nvPr/>
          </p:nvSpPr>
          <p:spPr bwMode="auto">
            <a:xfrm>
              <a:off x="2490" y="10764"/>
              <a:ext cx="63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9464" name="Line 6"/>
            <p:cNvSpPr>
              <a:spLocks noChangeShapeType="1"/>
            </p:cNvSpPr>
            <p:nvPr/>
          </p:nvSpPr>
          <p:spPr bwMode="auto">
            <a:xfrm>
              <a:off x="2670" y="12924"/>
              <a:ext cx="8190" cy="9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7829" name="Oval 5"/>
            <p:cNvSpPr>
              <a:spLocks noChangeArrowheads="1"/>
            </p:cNvSpPr>
            <p:nvPr/>
          </p:nvSpPr>
          <p:spPr bwMode="auto">
            <a:xfrm rot="5400000">
              <a:off x="7782" y="9432"/>
              <a:ext cx="2556" cy="4140"/>
            </a:xfrm>
            <a:prstGeom prst="ellipse">
              <a:avLst/>
            </a:prstGeom>
            <a:solidFill>
              <a:srgbClr val="FFFFFF"/>
            </a:solidFill>
            <a:ln w="9525">
              <a:solidFill>
                <a:srgbClr val="000000"/>
              </a:solidFill>
              <a:round/>
              <a:headEnd/>
              <a:tailEnd/>
            </a:ln>
          </p:spPr>
          <p:txBody>
            <a:bodyPr vert="vert270" anchor="ctr"/>
            <a:lstStyle/>
            <a:p>
              <a:pPr>
                <a:defRPr/>
              </a:pPr>
              <a:r>
                <a:rPr lang="en-AU" sz="1600" b="1" dirty="0" err="1">
                  <a:solidFill>
                    <a:schemeClr val="bg1"/>
                  </a:solidFill>
                  <a:ea typeface="Times New Roman" pitchFamily="18" charset="0"/>
                </a:rPr>
                <a:t>Danışma</a:t>
              </a:r>
              <a:r>
                <a:rPr lang="en-AU" sz="1600" b="1" dirty="0">
                  <a:solidFill>
                    <a:schemeClr val="bg1"/>
                  </a:solidFill>
                  <a:ea typeface="Times New Roman" pitchFamily="18" charset="0"/>
                </a:rPr>
                <a:t>, </a:t>
              </a:r>
              <a:r>
                <a:rPr lang="en-AU" sz="1600" b="1" dirty="0" err="1">
                  <a:solidFill>
                    <a:schemeClr val="bg1"/>
                  </a:solidFill>
                  <a:ea typeface="Times New Roman" pitchFamily="18" charset="0"/>
                </a:rPr>
                <a:t>Mesleki</a:t>
              </a:r>
              <a:r>
                <a:rPr lang="en-AU" sz="1600" b="1" dirty="0">
                  <a:solidFill>
                    <a:schemeClr val="bg1"/>
                  </a:solidFill>
                  <a:ea typeface="Times New Roman" pitchFamily="18" charset="0"/>
                </a:rPr>
                <a:t> </a:t>
              </a:r>
              <a:r>
                <a:rPr lang="en-AU" sz="1600" b="1" dirty="0" err="1">
                  <a:solidFill>
                    <a:schemeClr val="bg1"/>
                  </a:solidFill>
                  <a:ea typeface="Times New Roman" pitchFamily="18" charset="0"/>
                </a:rPr>
                <a:t>Süpervizyon</a:t>
              </a:r>
              <a:r>
                <a:rPr lang="en-AU" sz="1600" b="1" dirty="0">
                  <a:solidFill>
                    <a:schemeClr val="bg1"/>
                  </a:solidFill>
                  <a:ea typeface="Times New Roman" pitchFamily="18" charset="0"/>
                </a:rPr>
                <a:t> </a:t>
              </a:r>
              <a:r>
                <a:rPr lang="en-AU" sz="1600" b="1" dirty="0" err="1">
                  <a:solidFill>
                    <a:schemeClr val="bg1"/>
                  </a:solidFill>
                  <a:ea typeface="Times New Roman" pitchFamily="18" charset="0"/>
                </a:rPr>
                <a:t>ve</a:t>
              </a:r>
              <a:r>
                <a:rPr lang="en-AU" sz="1600" b="1" dirty="0">
                  <a:solidFill>
                    <a:schemeClr val="bg1"/>
                  </a:solidFill>
                  <a:ea typeface="Times New Roman" pitchFamily="18" charset="0"/>
                </a:rPr>
                <a:t> </a:t>
              </a:r>
              <a:r>
                <a:rPr lang="en-AU" sz="1600" b="1" dirty="0" err="1">
                  <a:solidFill>
                    <a:schemeClr val="bg1"/>
                  </a:solidFill>
                  <a:ea typeface="Times New Roman" pitchFamily="18" charset="0"/>
                </a:rPr>
                <a:t>Alternatif</a:t>
              </a:r>
              <a:r>
                <a:rPr lang="en-AU" sz="1600" b="1" dirty="0">
                  <a:solidFill>
                    <a:schemeClr val="bg1"/>
                  </a:solidFill>
                  <a:ea typeface="Times New Roman" pitchFamily="18" charset="0"/>
                </a:rPr>
                <a:t> </a:t>
              </a:r>
              <a:r>
                <a:rPr lang="tr-TR" sz="1600" b="1" dirty="0">
                  <a:solidFill>
                    <a:schemeClr val="bg1"/>
                  </a:solidFill>
                  <a:ea typeface="Times New Roman" pitchFamily="18" charset="0"/>
                </a:rPr>
                <a:t>Yaklaşımla</a:t>
              </a:r>
              <a:r>
                <a:rPr lang="en-AU" sz="1600" b="1" dirty="0">
                  <a:solidFill>
                    <a:schemeClr val="bg1"/>
                  </a:solidFill>
                  <a:ea typeface="Times New Roman" pitchFamily="18" charset="0"/>
                </a:rPr>
                <a:t>r</a:t>
              </a:r>
              <a:endParaRPr lang="en-AU" sz="1600" b="1" dirty="0">
                <a:solidFill>
                  <a:schemeClr val="bg1"/>
                </a:solidFill>
              </a:endParaRPr>
            </a:p>
          </p:txBody>
        </p:sp>
        <p:sp>
          <p:nvSpPr>
            <p:cNvPr id="19466" name="Rectangle 4"/>
            <p:cNvSpPr>
              <a:spLocks noChangeArrowheads="1"/>
            </p:cNvSpPr>
            <p:nvPr/>
          </p:nvSpPr>
          <p:spPr bwMode="auto">
            <a:xfrm>
              <a:off x="3210" y="12060"/>
              <a:ext cx="2592" cy="720"/>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en-AU" altLang="tr-TR" sz="1600" b="1">
                  <a:solidFill>
                    <a:schemeClr val="bg1"/>
                  </a:solidFill>
                  <a:cs typeface="Times New Roman" panose="02020603050405020304" pitchFamily="18" charset="0"/>
                </a:rPr>
                <a:t>Kişisel </a:t>
              </a:r>
              <a:r>
                <a:rPr lang="tr-TR" altLang="tr-TR" sz="1600" b="1">
                  <a:solidFill>
                    <a:schemeClr val="bg1"/>
                  </a:solidFill>
                  <a:cs typeface="Times New Roman" panose="02020603050405020304" pitchFamily="18" charset="0"/>
                </a:rPr>
                <a:t> ve</a:t>
              </a:r>
              <a:r>
                <a:rPr lang="en-AU" altLang="tr-TR" sz="1600" b="1">
                  <a:solidFill>
                    <a:schemeClr val="bg1"/>
                  </a:solidFill>
                  <a:cs typeface="Times New Roman" panose="02020603050405020304" pitchFamily="18" charset="0"/>
                </a:rPr>
                <a:t> İş Stresörleri</a:t>
              </a:r>
              <a:endParaRPr lang="en-AU" altLang="tr-TR" sz="3600" b="1">
                <a:solidFill>
                  <a:schemeClr val="bg1"/>
                </a:solidFill>
              </a:endParaRPr>
            </a:p>
          </p:txBody>
        </p:sp>
        <p:sp>
          <p:nvSpPr>
            <p:cNvPr id="19467" name="Oval 3"/>
            <p:cNvSpPr>
              <a:spLocks noChangeArrowheads="1"/>
            </p:cNvSpPr>
            <p:nvPr/>
          </p:nvSpPr>
          <p:spPr bwMode="auto">
            <a:xfrm>
              <a:off x="3750" y="10854"/>
              <a:ext cx="900" cy="900"/>
            </a:xfrm>
            <a:prstGeom prst="ellipse">
              <a:avLst/>
            </a:prstGeom>
            <a:solidFill>
              <a:srgbClr val="FFFFFF"/>
            </a:solidFill>
            <a:ln w="57150">
              <a:solidFill>
                <a:srgbClr val="000000"/>
              </a:solidFill>
              <a:round/>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endParaRPr lang="tr-TR" altLang="tr-TR" sz="1800"/>
            </a:p>
          </p:txBody>
        </p:sp>
        <p:sp>
          <p:nvSpPr>
            <p:cNvPr id="19468" name="AutoShape 2"/>
            <p:cNvSpPr>
              <a:spLocks noChangeArrowheads="1"/>
            </p:cNvSpPr>
            <p:nvPr/>
          </p:nvSpPr>
          <p:spPr bwMode="auto">
            <a:xfrm>
              <a:off x="4650" y="12924"/>
              <a:ext cx="3690" cy="3726"/>
            </a:xfrm>
            <a:prstGeom prst="triangle">
              <a:avLst>
                <a:gd name="adj" fmla="val 50000"/>
              </a:avLst>
            </a:prstGeom>
            <a:solidFill>
              <a:srgbClr val="FFFFFF"/>
            </a:solidFill>
            <a:ln w="9525">
              <a:solidFill>
                <a:srgbClr val="000000"/>
              </a:solidFill>
              <a:miter lim="800000"/>
              <a:headEnd/>
              <a:tailEnd/>
            </a:ln>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en-AU" altLang="tr-TR" sz="1600" b="1">
                  <a:solidFill>
                    <a:schemeClr val="bg1"/>
                  </a:solidFill>
                  <a:cs typeface="Times New Roman" panose="02020603050405020304" pitchFamily="18" charset="0"/>
                </a:rPr>
                <a:t>Çalışma Hayatını Geliştirme</a:t>
              </a:r>
              <a:endParaRPr lang="tr-TR" altLang="tr-TR" sz="1600" b="1">
                <a:solidFill>
                  <a:schemeClr val="bg1"/>
                </a:solidFill>
                <a:cs typeface="Times New Roman" panose="02020603050405020304" pitchFamily="18" charset="0"/>
              </a:endParaRPr>
            </a:p>
            <a:p>
              <a:pPr>
                <a:spcBef>
                  <a:spcPct val="0"/>
                </a:spcBef>
                <a:buClrTx/>
                <a:buSzTx/>
                <a:buFontTx/>
                <a:buNone/>
              </a:pPr>
              <a:r>
                <a:rPr lang="tr-TR" altLang="tr-TR" sz="3600"/>
                <a:t>. </a:t>
              </a:r>
              <a:endParaRPr lang="en-AU" altLang="tr-TR" sz="3600" b="1">
                <a:solidFill>
                  <a:schemeClr val="bg1"/>
                </a:solidFill>
              </a:endParaRPr>
            </a:p>
          </p:txBody>
        </p:sp>
      </p:grpSp>
      <p:sp>
        <p:nvSpPr>
          <p:cNvPr id="19461" name="Rectangle 12"/>
          <p:cNvSpPr>
            <a:spLocks noChangeArrowheads="1"/>
          </p:cNvSpPr>
          <p:nvPr/>
        </p:nvSpPr>
        <p:spPr bwMode="auto">
          <a:xfrm>
            <a:off x="-261938" y="439738"/>
            <a:ext cx="8955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indent="45085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SzTx/>
              <a:buFontTx/>
              <a:buNone/>
            </a:pPr>
            <a:r>
              <a:rPr lang="tr-TR" altLang="tr-TR" sz="2600" b="1">
                <a:solidFill>
                  <a:srgbClr val="C00000"/>
                </a:solidFill>
                <a:latin typeface="Arial" panose="020B0604020202020204" pitchFamily="34" charset="0"/>
                <a:ea typeface="Times New Roman" panose="02020603050405020304" pitchFamily="18" charset="0"/>
                <a:cs typeface="Arial" panose="020B0604020202020204" pitchFamily="34" charset="0"/>
              </a:rPr>
              <a:t>Danışma,  Mesleki Denetim ve Alternatif Yaklaşımlar </a:t>
            </a:r>
            <a:endParaRPr lang="tr-TR" altLang="tr-TR" sz="2600">
              <a:solidFill>
                <a:srgbClr val="C00000"/>
              </a:solidFill>
              <a:ea typeface="Times New Roman" panose="02020603050405020304" pitchFamily="18" charset="0"/>
              <a:cs typeface="Arial" panose="020B0604020202020204" pitchFamily="34" charset="0"/>
            </a:endParaRPr>
          </a:p>
        </p:txBody>
      </p:sp>
      <p:pic>
        <p:nvPicPr>
          <p:cNvPr id="194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074947D2-6492-4D01-AF08-264070614CF1}" type="slidenum">
              <a:rPr lang="tr-TR" altLang="tr-TR" sz="1000" smtClean="0">
                <a:latin typeface="Arial" panose="020B0604020202020204" pitchFamily="34" charset="0"/>
              </a:rPr>
              <a:pPr>
                <a:spcBef>
                  <a:spcPct val="0"/>
                </a:spcBef>
                <a:buClrTx/>
                <a:buSzTx/>
                <a:buFontTx/>
                <a:buNone/>
              </a:pPr>
              <a:t>17</a:t>
            </a:fld>
            <a:endParaRPr lang="tr-TR" altLang="tr-TR" sz="1000" smtClean="0">
              <a:latin typeface="Arial" panose="020B0604020202020204" pitchFamily="34" charset="0"/>
            </a:endParaRPr>
          </a:p>
        </p:txBody>
      </p:sp>
      <p:sp>
        <p:nvSpPr>
          <p:cNvPr id="108546" name="Rectangle 2"/>
          <p:cNvSpPr>
            <a:spLocks noGrp="1" noRot="1" noChangeArrowheads="1"/>
          </p:cNvSpPr>
          <p:nvPr>
            <p:ph type="title"/>
          </p:nvPr>
        </p:nvSpPr>
        <p:spPr>
          <a:xfrm>
            <a:off x="609600" y="0"/>
            <a:ext cx="7772400" cy="1143000"/>
          </a:xfrm>
        </p:spPr>
        <p:txBody>
          <a:bodyPr/>
          <a:lstStyle/>
          <a:p>
            <a:pPr eaLnBrk="1" hangingPunct="1">
              <a:defRPr/>
            </a:pPr>
            <a:r>
              <a:rPr lang="en-AU" altLang="tr-TR" sz="4600" b="1" dirty="0" smtClean="0">
                <a:solidFill>
                  <a:schemeClr val="tx2">
                    <a:lumMod val="50000"/>
                  </a:schemeClr>
                </a:solidFill>
                <a:latin typeface="Arial" panose="020B0604020202020204" pitchFamily="34" charset="0"/>
              </a:rPr>
              <a:t>STRES YÖNETİMİ</a:t>
            </a:r>
          </a:p>
        </p:txBody>
      </p:sp>
      <p:sp>
        <p:nvSpPr>
          <p:cNvPr id="108548" name="Rectangle 4"/>
          <p:cNvSpPr>
            <a:spLocks noGrp="1" noRot="1" noChangeArrowheads="1"/>
          </p:cNvSpPr>
          <p:nvPr>
            <p:ph type="body" sz="half" idx="2"/>
          </p:nvPr>
        </p:nvSpPr>
        <p:spPr>
          <a:xfrm>
            <a:off x="539750" y="1154113"/>
            <a:ext cx="7704138" cy="4941887"/>
          </a:xfrm>
        </p:spPr>
        <p:txBody>
          <a:bodyPr/>
          <a:lstStyle/>
          <a:p>
            <a:pPr algn="just" eaLnBrk="1" hangingPunct="1">
              <a:buFont typeface="Arial" panose="020B0604020202020204" pitchFamily="34" charset="0"/>
              <a:buNone/>
              <a:defRPr/>
            </a:pPr>
            <a:r>
              <a:rPr lang="tr-TR" altLang="tr-TR" sz="2400" b="1" i="1" dirty="0" smtClean="0">
                <a:solidFill>
                  <a:schemeClr val="bg1"/>
                </a:solidFill>
              </a:rPr>
              <a:t>Stres faktörlerinin birey üzerindeki bütün olumsuz sonuçlarını en aza indirgemek ve bu gerilim kaynakları ile rasyonel bir şekilde başa çıkma çabalarının tümüdür.</a:t>
            </a:r>
            <a:endParaRPr lang="en-AU" altLang="tr-TR" sz="2400" b="1" i="1" dirty="0" smtClean="0">
              <a:solidFill>
                <a:schemeClr val="bg1"/>
              </a:solidFill>
            </a:endParaRPr>
          </a:p>
        </p:txBody>
      </p:sp>
      <p:pic>
        <p:nvPicPr>
          <p:cNvPr id="204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2"/>
          <p:cNvPicPr>
            <a:picLocks noChangeAspect="1"/>
          </p:cNvPicPr>
          <p:nvPr/>
        </p:nvPicPr>
        <p:blipFill>
          <a:blip r:embed="rId4">
            <a:extLst>
              <a:ext uri="{28A0092B-C50C-407E-A947-70E740481C1C}">
                <a14:useLocalDpi xmlns:a14="http://schemas.microsoft.com/office/drawing/2010/main" val="0"/>
              </a:ext>
            </a:extLst>
          </a:blip>
          <a:srcRect l="16400" r="19202"/>
          <a:stretch>
            <a:fillRect/>
          </a:stretch>
        </p:blipFill>
        <p:spPr bwMode="auto">
          <a:xfrm>
            <a:off x="1116013" y="2852738"/>
            <a:ext cx="662463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108548">
                                            <p:txEl>
                                              <p:pRg st="0" end="0"/>
                                            </p:txEl>
                                          </p:spTgt>
                                        </p:tgtEl>
                                        <p:attrNameLst>
                                          <p:attrName>style.visibility</p:attrName>
                                        </p:attrNameLst>
                                      </p:cBhvr>
                                      <p:to>
                                        <p:strVal val="visible"/>
                                      </p:to>
                                    </p:set>
                                    <p:anim calcmode="lin" valueType="num">
                                      <p:cBhvr additive="base">
                                        <p:cTn id="12" dur="500" fill="hold"/>
                                        <p:tgtEl>
                                          <p:spTgt spid="10854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85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8"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Slayt Numarası Yer Tutucusu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B097D77C-6FB7-4380-946D-27A20EFB02AB}" type="slidenum">
              <a:rPr lang="tr-TR" altLang="tr-TR" sz="1000" smtClean="0">
                <a:latin typeface="Arial" panose="020B0604020202020204" pitchFamily="34" charset="0"/>
              </a:rPr>
              <a:pPr>
                <a:spcBef>
                  <a:spcPct val="0"/>
                </a:spcBef>
                <a:buClrTx/>
                <a:buSzTx/>
                <a:buFontTx/>
                <a:buNone/>
              </a:pPr>
              <a:t>18</a:t>
            </a:fld>
            <a:endParaRPr lang="tr-TR" altLang="tr-TR" sz="1000" smtClean="0">
              <a:latin typeface="Arial" panose="020B0604020202020204" pitchFamily="34" charset="0"/>
            </a:endParaRPr>
          </a:p>
        </p:txBody>
      </p:sp>
      <p:sp>
        <p:nvSpPr>
          <p:cNvPr id="410626" name="Rectangle 2"/>
          <p:cNvSpPr>
            <a:spLocks noGrp="1" noRot="1" noChangeArrowheads="1"/>
          </p:cNvSpPr>
          <p:nvPr>
            <p:ph type="title"/>
          </p:nvPr>
        </p:nvSpPr>
        <p:spPr>
          <a:xfrm>
            <a:off x="609600" y="0"/>
            <a:ext cx="7772400" cy="1143000"/>
          </a:xfrm>
        </p:spPr>
        <p:txBody>
          <a:bodyPr/>
          <a:lstStyle/>
          <a:p>
            <a:pPr eaLnBrk="1" hangingPunct="1">
              <a:defRPr/>
            </a:pPr>
            <a:r>
              <a:rPr lang="en-AU" altLang="tr-TR" sz="4600" b="1" dirty="0" smtClean="0">
                <a:solidFill>
                  <a:schemeClr val="tx2">
                    <a:lumMod val="50000"/>
                  </a:schemeClr>
                </a:solidFill>
                <a:latin typeface="Arial" panose="020B0604020202020204" pitchFamily="34" charset="0"/>
              </a:rPr>
              <a:t>STRES YÖNETİMİ</a:t>
            </a:r>
          </a:p>
        </p:txBody>
      </p:sp>
      <p:sp>
        <p:nvSpPr>
          <p:cNvPr id="410627" name="Rectangle 3"/>
          <p:cNvSpPr>
            <a:spLocks noGrp="1" noRot="1" noChangeArrowheads="1"/>
          </p:cNvSpPr>
          <p:nvPr>
            <p:ph type="body" sz="half" idx="2"/>
          </p:nvPr>
        </p:nvSpPr>
        <p:spPr>
          <a:xfrm>
            <a:off x="684213" y="1295400"/>
            <a:ext cx="7704137" cy="4941888"/>
          </a:xfrm>
        </p:spPr>
        <p:txBody>
          <a:bodyPr/>
          <a:lstStyle/>
          <a:p>
            <a:pPr eaLnBrk="1" hangingPunct="1">
              <a:defRPr/>
            </a:pPr>
            <a:endParaRPr lang="tr-TR" altLang="tr-TR" sz="2400" b="1" i="1" dirty="0" smtClean="0">
              <a:solidFill>
                <a:schemeClr val="bg1"/>
              </a:solidFill>
              <a:latin typeface="Arial" panose="020B0604020202020204" pitchFamily="34" charset="0"/>
            </a:endParaRPr>
          </a:p>
          <a:p>
            <a:pPr eaLnBrk="1" hangingPunct="1">
              <a:defRPr/>
            </a:pPr>
            <a:r>
              <a:rPr lang="en-AU" altLang="tr-TR" sz="2400" b="1" i="1" dirty="0" err="1" smtClean="0">
                <a:solidFill>
                  <a:schemeClr val="bg1"/>
                </a:solidFill>
                <a:latin typeface="Arial" panose="020B0604020202020204" pitchFamily="34" charset="0"/>
              </a:rPr>
              <a:t>Yöntemi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derece</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derece</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oluşturun</a:t>
            </a:r>
            <a:r>
              <a:rPr lang="en-AU" altLang="tr-TR" sz="2400" b="1" i="1" dirty="0" smtClean="0">
                <a:solidFill>
                  <a:schemeClr val="bg1"/>
                </a:solidFill>
                <a:latin typeface="Arial" panose="020B0604020202020204" pitchFamily="34" charset="0"/>
              </a:rPr>
              <a:t>.</a:t>
            </a:r>
          </a:p>
          <a:p>
            <a:pPr eaLnBrk="1" hangingPunct="1">
              <a:defRPr/>
            </a:pPr>
            <a:r>
              <a:rPr lang="en-AU" altLang="tr-TR" sz="2400" b="1" i="1" dirty="0" err="1" smtClean="0">
                <a:solidFill>
                  <a:schemeClr val="bg1"/>
                </a:solidFill>
                <a:latin typeface="Arial" panose="020B0604020202020204" pitchFamily="34" charset="0"/>
              </a:rPr>
              <a:t>Kendi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stilinizi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bulun</a:t>
            </a:r>
            <a:r>
              <a:rPr lang="en-AU" altLang="tr-TR" sz="2400" b="1" i="1" dirty="0" smtClean="0">
                <a:solidFill>
                  <a:schemeClr val="bg1"/>
                </a:solidFill>
                <a:latin typeface="Arial" panose="020B0604020202020204" pitchFamily="34" charset="0"/>
              </a:rPr>
              <a:t>.</a:t>
            </a:r>
          </a:p>
          <a:p>
            <a:pPr eaLnBrk="1" hangingPunct="1">
              <a:defRPr/>
            </a:pPr>
            <a:r>
              <a:rPr lang="en-AU" altLang="tr-TR" sz="2400" b="1" i="1" dirty="0" err="1" smtClean="0">
                <a:solidFill>
                  <a:schemeClr val="bg1"/>
                </a:solidFill>
                <a:latin typeface="Arial" panose="020B0604020202020204" pitchFamily="34" charset="0"/>
              </a:rPr>
              <a:t>Düşünceleri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değiştirebilmek</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için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kendinize</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izin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verin</a:t>
            </a:r>
            <a:endParaRPr lang="en-AU" altLang="tr-TR" sz="2400" b="1" i="1" dirty="0" smtClean="0">
              <a:solidFill>
                <a:schemeClr val="bg1"/>
              </a:solidFill>
              <a:latin typeface="Arial" panose="020B0604020202020204" pitchFamily="34" charset="0"/>
            </a:endParaRPr>
          </a:p>
          <a:p>
            <a:pPr eaLnBrk="1" hangingPunct="1">
              <a:defRPr/>
            </a:pPr>
            <a:r>
              <a:rPr lang="en-AU" altLang="tr-TR" sz="2400" b="1" i="1" dirty="0" err="1" smtClean="0">
                <a:solidFill>
                  <a:schemeClr val="bg1"/>
                </a:solidFill>
                <a:latin typeface="Arial" panose="020B0604020202020204" pitchFamily="34" charset="0"/>
              </a:rPr>
              <a:t>Kendinize</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yeniden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başlamak</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için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sürekli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izin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verin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Bıraktığınız</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yerden</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daha</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iyi</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bir</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şekilde</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tekrar</a:t>
            </a:r>
            <a:r>
              <a:rPr lang="en-AU" altLang="tr-TR" sz="2400" b="1" i="1" dirty="0" smtClean="0">
                <a:solidFill>
                  <a:schemeClr val="bg1"/>
                </a:solidFill>
                <a:latin typeface="Arial" panose="020B0604020202020204" pitchFamily="34" charset="0"/>
              </a:rPr>
              <a:t> </a:t>
            </a:r>
            <a:r>
              <a:rPr lang="en-AU" altLang="tr-TR" sz="2400" b="1" i="1" dirty="0" err="1" smtClean="0">
                <a:solidFill>
                  <a:schemeClr val="bg1"/>
                </a:solidFill>
                <a:latin typeface="Arial" panose="020B0604020202020204" pitchFamily="34" charset="0"/>
              </a:rPr>
              <a:t>başlayın</a:t>
            </a:r>
            <a:endParaRPr lang="en-AU" altLang="tr-TR" sz="2400" b="1" i="1" dirty="0" smtClean="0">
              <a:solidFill>
                <a:schemeClr val="bg1"/>
              </a:solidFill>
              <a:latin typeface="Arial" panose="020B0604020202020204" pitchFamily="34" charset="0"/>
            </a:endParaRPr>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48736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p:cNvPicPr>
            <a:picLocks noChangeAspect="1"/>
          </p:cNvPicPr>
          <p:nvPr/>
        </p:nvPicPr>
        <p:blipFill>
          <a:blip r:embed="rId5">
            <a:extLst>
              <a:ext uri="{28A0092B-C50C-407E-A947-70E740481C1C}">
                <a14:useLocalDpi xmlns:a14="http://schemas.microsoft.com/office/drawing/2010/main" val="0"/>
              </a:ext>
            </a:extLst>
          </a:blip>
          <a:srcRect r="43700"/>
          <a:stretch>
            <a:fillRect/>
          </a:stretch>
        </p:blipFill>
        <p:spPr bwMode="auto">
          <a:xfrm>
            <a:off x="5765800" y="4600575"/>
            <a:ext cx="17907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626"/>
                                        </p:tgtEl>
                                        <p:attrNameLst>
                                          <p:attrName>style.visibility</p:attrName>
                                        </p:attrNameLst>
                                      </p:cBhvr>
                                      <p:to>
                                        <p:strVal val="visible"/>
                                      </p:to>
                                    </p:set>
                                    <p:anim calcmode="lin" valueType="num">
                                      <p:cBhvr additive="base">
                                        <p:cTn id="7" dur="500" fill="hold"/>
                                        <p:tgtEl>
                                          <p:spTgt spid="410626"/>
                                        </p:tgtEl>
                                        <p:attrNameLst>
                                          <p:attrName>ppt_x</p:attrName>
                                        </p:attrNameLst>
                                      </p:cBhvr>
                                      <p:tavLst>
                                        <p:tav tm="0">
                                          <p:val>
                                            <p:strVal val="0-#ppt_w/2"/>
                                          </p:val>
                                        </p:tav>
                                        <p:tav tm="100000">
                                          <p:val>
                                            <p:strVal val="#ppt_x"/>
                                          </p:val>
                                        </p:tav>
                                      </p:tavLst>
                                    </p:anim>
                                    <p:anim calcmode="lin" valueType="num">
                                      <p:cBhvr additive="base">
                                        <p:cTn id="8" dur="500" fill="hold"/>
                                        <p:tgtEl>
                                          <p:spTgt spid="4106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410627">
                                            <p:txEl>
                                              <p:pRg st="1" end="1"/>
                                            </p:txEl>
                                          </p:spTgt>
                                        </p:tgtEl>
                                        <p:attrNameLst>
                                          <p:attrName>style.visibility</p:attrName>
                                        </p:attrNameLst>
                                      </p:cBhvr>
                                      <p:to>
                                        <p:strVal val="visible"/>
                                      </p:to>
                                    </p:set>
                                    <p:anim calcmode="lin" valueType="num">
                                      <p:cBhvr additive="base">
                                        <p:cTn id="12"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62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410627">
                                            <p:txEl>
                                              <p:pRg st="2" end="2"/>
                                            </p:txEl>
                                          </p:spTgt>
                                        </p:tgtEl>
                                        <p:attrNameLst>
                                          <p:attrName>style.visibility</p:attrName>
                                        </p:attrNameLst>
                                      </p:cBhvr>
                                      <p:to>
                                        <p:strVal val="visible"/>
                                      </p:to>
                                    </p:set>
                                    <p:anim calcmode="lin" valueType="num">
                                      <p:cBhvr additive="base">
                                        <p:cTn id="17"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062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410627">
                                            <p:txEl>
                                              <p:pRg st="3" end="3"/>
                                            </p:txEl>
                                          </p:spTgt>
                                        </p:tgtEl>
                                        <p:attrNameLst>
                                          <p:attrName>style.visibility</p:attrName>
                                        </p:attrNameLst>
                                      </p:cBhvr>
                                      <p:to>
                                        <p:strVal val="visible"/>
                                      </p:to>
                                    </p:set>
                                    <p:anim calcmode="lin" valueType="num">
                                      <p:cBhvr additive="base">
                                        <p:cTn id="22"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1062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8" fill="hold" grpId="0" nodeType="afterEffect">
                                  <p:stCondLst>
                                    <p:cond delay="1000"/>
                                  </p:stCondLst>
                                  <p:childTnLst>
                                    <p:set>
                                      <p:cBhvr>
                                        <p:cTn id="26" dur="1" fill="hold">
                                          <p:stCondLst>
                                            <p:cond delay="0"/>
                                          </p:stCondLst>
                                        </p:cTn>
                                        <p:tgtEl>
                                          <p:spTgt spid="410627">
                                            <p:txEl>
                                              <p:pRg st="4" end="4"/>
                                            </p:txEl>
                                          </p:spTgt>
                                        </p:tgtEl>
                                        <p:attrNameLst>
                                          <p:attrName>style.visibility</p:attrName>
                                        </p:attrNameLst>
                                      </p:cBhvr>
                                      <p:to>
                                        <p:strVal val="visible"/>
                                      </p:to>
                                    </p:set>
                                    <p:anim calcmode="lin" valueType="num">
                                      <p:cBhvr additive="base">
                                        <p:cTn id="27" dur="500" fill="hold"/>
                                        <p:tgtEl>
                                          <p:spTgt spid="4106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10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autoUpdateAnimBg="0"/>
      <p:bldP spid="410627"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253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875F7B1C-1180-45EB-950A-9B8B51CB2ABC}" type="slidenum">
              <a:rPr lang="tr-TR" altLang="tr-TR" sz="1000" smtClean="0">
                <a:latin typeface="Arial" panose="020B0604020202020204" pitchFamily="34" charset="0"/>
              </a:rPr>
              <a:pPr>
                <a:spcBef>
                  <a:spcPct val="0"/>
                </a:spcBef>
                <a:buClrTx/>
                <a:buSzTx/>
                <a:buFontTx/>
                <a:buNone/>
              </a:pPr>
              <a:t>19</a:t>
            </a:fld>
            <a:endParaRPr lang="tr-TR" altLang="tr-TR" sz="1000" smtClean="0">
              <a:latin typeface="Arial" panose="020B0604020202020204" pitchFamily="34" charset="0"/>
            </a:endParaRPr>
          </a:p>
        </p:txBody>
      </p:sp>
      <p:sp>
        <p:nvSpPr>
          <p:cNvPr id="346117" name="Rectangle 5"/>
          <p:cNvSpPr>
            <a:spLocks noChangeArrowheads="1"/>
          </p:cNvSpPr>
          <p:nvPr/>
        </p:nvSpPr>
        <p:spPr bwMode="auto">
          <a:xfrm>
            <a:off x="0" y="620713"/>
            <a:ext cx="89646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lnSpc>
                <a:spcPct val="200000"/>
              </a:lnSpc>
              <a:buFont typeface="Arial" panose="020B0604020202020204" pitchFamily="34" charset="0"/>
              <a:buNone/>
            </a:pPr>
            <a:r>
              <a:rPr lang="en-AU" altLang="tr-TR" sz="4000" b="1">
                <a:solidFill>
                  <a:schemeClr val="bg1"/>
                </a:solidFill>
                <a:latin typeface="Arial" panose="020B0604020202020204" pitchFamily="34" charset="0"/>
              </a:rPr>
              <a:t>Amacımız stresten uzak bir yaşam sürdürmek olmamalıdır. Gerçekte amacımız stres ile etkin bir şekilde mücadele etmeyi öğrenmek olmalıdır</a:t>
            </a:r>
            <a:r>
              <a:rPr lang="en-AU" altLang="tr-TR" b="1">
                <a:solidFill>
                  <a:schemeClr val="bg1"/>
                </a:solidFill>
                <a:latin typeface="Arial" panose="020B0604020202020204" pitchFamily="34" charset="0"/>
              </a:rPr>
              <a:t> </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346117">
                                            <p:txEl>
                                              <p:pRg st="0" end="0"/>
                                            </p:txEl>
                                          </p:spTgt>
                                        </p:tgtEl>
                                        <p:attrNameLst>
                                          <p:attrName>style.visibility</p:attrName>
                                        </p:attrNameLst>
                                      </p:cBhvr>
                                      <p:to>
                                        <p:strVal val="visible"/>
                                      </p:to>
                                    </p:set>
                                    <p:anim calcmode="lin" valueType="num">
                                      <p:cBhvr additive="base">
                                        <p:cTn id="7" dur="500" fill="hold"/>
                                        <p:tgtEl>
                                          <p:spTgt spid="3461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61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7" grpId="0" build="p" autoUpdateAnimBg="0" advAuto="200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122"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BA90E417-FC3F-44D6-85D3-64B588E8E41A}" type="slidenum">
              <a:rPr lang="tr-TR" altLang="tr-TR" sz="1000" smtClean="0">
                <a:latin typeface="Arial" panose="020B0604020202020204" pitchFamily="34" charset="0"/>
              </a:rPr>
              <a:pPr>
                <a:spcBef>
                  <a:spcPct val="0"/>
                </a:spcBef>
                <a:buClrTx/>
                <a:buSzTx/>
                <a:buFontTx/>
                <a:buNone/>
              </a:pPr>
              <a:t>2</a:t>
            </a:fld>
            <a:endParaRPr lang="tr-TR" altLang="tr-TR" sz="1000" smtClean="0">
              <a:latin typeface="Arial" panose="020B0604020202020204" pitchFamily="34" charset="0"/>
            </a:endParaRPr>
          </a:p>
        </p:txBody>
      </p:sp>
      <p:sp>
        <p:nvSpPr>
          <p:cNvPr id="99330" name="Rectangle 2"/>
          <p:cNvSpPr>
            <a:spLocks noGrp="1" noRot="1" noChangeArrowheads="1"/>
          </p:cNvSpPr>
          <p:nvPr>
            <p:ph type="title"/>
          </p:nvPr>
        </p:nvSpPr>
        <p:spPr/>
        <p:txBody>
          <a:bodyPr/>
          <a:lstStyle/>
          <a:p>
            <a:pPr eaLnBrk="1" hangingPunct="1"/>
            <a:r>
              <a:rPr lang="tr-TR" altLang="tr-TR" sz="3800" b="1" smtClean="0">
                <a:solidFill>
                  <a:srgbClr val="FF0000"/>
                </a:solidFill>
                <a:effectLst/>
              </a:rPr>
              <a:t>STRESLE BAŞA ÇIKMA</a:t>
            </a:r>
            <a:endParaRPr lang="en-AU" altLang="tr-TR" sz="3600" b="1" smtClean="0">
              <a:solidFill>
                <a:srgbClr val="FF0000"/>
              </a:solidFill>
              <a:effectLst/>
            </a:endParaRPr>
          </a:p>
        </p:txBody>
      </p:sp>
      <p:sp>
        <p:nvSpPr>
          <p:cNvPr id="99331" name="Rectangle 3"/>
          <p:cNvSpPr>
            <a:spLocks noGrp="1" noRot="1" noChangeArrowheads="1"/>
          </p:cNvSpPr>
          <p:nvPr>
            <p:ph type="body" idx="1"/>
          </p:nvPr>
        </p:nvSpPr>
        <p:spPr>
          <a:xfrm>
            <a:off x="395288" y="1916113"/>
            <a:ext cx="8497887" cy="2808287"/>
          </a:xfrm>
        </p:spPr>
        <p:txBody>
          <a:bodyPr/>
          <a:lstStyle/>
          <a:p>
            <a:pPr eaLnBrk="1" hangingPunct="1">
              <a:lnSpc>
                <a:spcPct val="90000"/>
              </a:lnSpc>
              <a:buFont typeface="Arial" charset="0"/>
              <a:buChar char="►"/>
              <a:defRPr/>
            </a:pPr>
            <a:r>
              <a:rPr lang="en-AU" altLang="tr-TR" sz="2400" b="1" dirty="0" err="1" smtClean="0">
                <a:solidFill>
                  <a:schemeClr val="bg1"/>
                </a:solidFill>
                <a:effectLst/>
              </a:rPr>
              <a:t>İnsanın</a:t>
            </a:r>
            <a:r>
              <a:rPr lang="en-AU" altLang="tr-TR" sz="2400" b="1" dirty="0" smtClean="0">
                <a:solidFill>
                  <a:schemeClr val="bg1"/>
                </a:solidFill>
                <a:effectLst/>
              </a:rPr>
              <a:t> </a:t>
            </a:r>
            <a:r>
              <a:rPr lang="en-AU" altLang="tr-TR" sz="2400" b="1" dirty="0" err="1" smtClean="0">
                <a:solidFill>
                  <a:schemeClr val="bg1"/>
                </a:solidFill>
                <a:effectLst/>
              </a:rPr>
              <a:t>gücünü</a:t>
            </a:r>
            <a:r>
              <a:rPr lang="en-AU" altLang="tr-TR" sz="2400" b="1" dirty="0" smtClean="0">
                <a:solidFill>
                  <a:schemeClr val="bg1"/>
                </a:solidFill>
                <a:effectLst/>
              </a:rPr>
              <a:t> </a:t>
            </a:r>
            <a:r>
              <a:rPr lang="en-AU" altLang="tr-TR" sz="2400" b="1" dirty="0" err="1" smtClean="0">
                <a:solidFill>
                  <a:schemeClr val="bg1"/>
                </a:solidFill>
                <a:effectLst/>
              </a:rPr>
              <a:t>aşan</a:t>
            </a:r>
            <a:r>
              <a:rPr lang="en-AU" altLang="tr-TR" sz="2400" b="1" dirty="0" smtClean="0">
                <a:solidFill>
                  <a:schemeClr val="bg1"/>
                </a:solidFill>
                <a:effectLst/>
              </a:rPr>
              <a:t>, </a:t>
            </a:r>
            <a:r>
              <a:rPr lang="en-AU" altLang="tr-TR" sz="2400" b="1" dirty="0" err="1" smtClean="0">
                <a:solidFill>
                  <a:schemeClr val="bg1"/>
                </a:solidFill>
                <a:effectLst/>
              </a:rPr>
              <a:t>belirgin</a:t>
            </a:r>
            <a:r>
              <a:rPr lang="en-AU" altLang="tr-TR" sz="2400" b="1" dirty="0" smtClean="0">
                <a:solidFill>
                  <a:schemeClr val="bg1"/>
                </a:solidFill>
                <a:effectLst/>
              </a:rPr>
              <a:t> </a:t>
            </a:r>
            <a:r>
              <a:rPr lang="en-AU" altLang="tr-TR" sz="2400" b="1" dirty="0" err="1" smtClean="0">
                <a:solidFill>
                  <a:schemeClr val="bg1"/>
                </a:solidFill>
                <a:effectLst/>
              </a:rPr>
              <a:t>iç</a:t>
            </a:r>
            <a:r>
              <a:rPr lang="en-AU" altLang="tr-TR" sz="2400" b="1" dirty="0" smtClean="0">
                <a:solidFill>
                  <a:schemeClr val="bg1"/>
                </a:solidFill>
                <a:effectLst/>
              </a:rPr>
              <a:t> </a:t>
            </a:r>
            <a:r>
              <a:rPr lang="en-AU" altLang="tr-TR" sz="2400" b="1" dirty="0" err="1" smtClean="0">
                <a:solidFill>
                  <a:schemeClr val="bg1"/>
                </a:solidFill>
                <a:effectLst/>
              </a:rPr>
              <a:t>ve</a:t>
            </a:r>
            <a:r>
              <a:rPr lang="en-AU" altLang="tr-TR" sz="2400" b="1" dirty="0" smtClean="0">
                <a:solidFill>
                  <a:schemeClr val="bg1"/>
                </a:solidFill>
                <a:effectLst/>
              </a:rPr>
              <a:t> </a:t>
            </a:r>
            <a:r>
              <a:rPr lang="en-AU" altLang="tr-TR" sz="2400" b="1" dirty="0" err="1" smtClean="0">
                <a:solidFill>
                  <a:schemeClr val="bg1"/>
                </a:solidFill>
                <a:effectLst/>
              </a:rPr>
              <a:t>dış</a:t>
            </a:r>
            <a:r>
              <a:rPr lang="en-AU" altLang="tr-TR" sz="2400" b="1" dirty="0" smtClean="0">
                <a:solidFill>
                  <a:schemeClr val="bg1"/>
                </a:solidFill>
                <a:effectLst/>
              </a:rPr>
              <a:t> </a:t>
            </a:r>
            <a:r>
              <a:rPr lang="en-AU" altLang="tr-TR" sz="2400" b="1" dirty="0" err="1" smtClean="0">
                <a:solidFill>
                  <a:schemeClr val="bg1"/>
                </a:solidFill>
                <a:effectLst/>
              </a:rPr>
              <a:t>kaynaklı</a:t>
            </a:r>
            <a:r>
              <a:rPr lang="en-AU" altLang="tr-TR" sz="2400" b="1" dirty="0" smtClean="0">
                <a:solidFill>
                  <a:schemeClr val="bg1"/>
                </a:solidFill>
                <a:effectLst/>
              </a:rPr>
              <a:t> </a:t>
            </a:r>
            <a:r>
              <a:rPr lang="en-AU" altLang="tr-TR" sz="2400" b="1" dirty="0" err="1" smtClean="0">
                <a:solidFill>
                  <a:schemeClr val="bg1"/>
                </a:solidFill>
                <a:effectLst/>
              </a:rPr>
              <a:t>stresi</a:t>
            </a:r>
            <a:r>
              <a:rPr lang="en-AU" altLang="tr-TR" sz="2400" b="1" dirty="0" smtClean="0">
                <a:solidFill>
                  <a:schemeClr val="bg1"/>
                </a:solidFill>
                <a:effectLst/>
              </a:rPr>
              <a:t> </a:t>
            </a:r>
            <a:r>
              <a:rPr lang="en-AU" altLang="tr-TR" sz="2400" b="1" dirty="0" err="1" smtClean="0">
                <a:solidFill>
                  <a:schemeClr val="bg1"/>
                </a:solidFill>
                <a:effectLst/>
              </a:rPr>
              <a:t>düzenlemede</a:t>
            </a:r>
            <a:r>
              <a:rPr lang="en-AU" altLang="tr-TR" sz="2400" b="1" dirty="0" smtClean="0">
                <a:solidFill>
                  <a:schemeClr val="bg1"/>
                </a:solidFill>
                <a:effectLst/>
              </a:rPr>
              <a:t> </a:t>
            </a:r>
            <a:r>
              <a:rPr lang="en-AU" altLang="tr-TR" sz="2400" b="1" dirty="0" err="1" smtClean="0">
                <a:solidFill>
                  <a:schemeClr val="bg1"/>
                </a:solidFill>
                <a:effectLst/>
              </a:rPr>
              <a:t>bilişsel</a:t>
            </a:r>
            <a:r>
              <a:rPr lang="en-AU" altLang="tr-TR" sz="2400" b="1" dirty="0" smtClean="0">
                <a:solidFill>
                  <a:schemeClr val="bg1"/>
                </a:solidFill>
                <a:effectLst/>
              </a:rPr>
              <a:t> </a:t>
            </a:r>
            <a:r>
              <a:rPr lang="en-AU" altLang="tr-TR" sz="2400" b="1" dirty="0" err="1" smtClean="0">
                <a:solidFill>
                  <a:schemeClr val="bg1"/>
                </a:solidFill>
                <a:effectLst/>
              </a:rPr>
              <a:t>ve</a:t>
            </a:r>
            <a:r>
              <a:rPr lang="en-AU" altLang="tr-TR" sz="2400" b="1" dirty="0" smtClean="0">
                <a:solidFill>
                  <a:schemeClr val="bg1"/>
                </a:solidFill>
                <a:effectLst/>
              </a:rPr>
              <a:t> </a:t>
            </a:r>
            <a:r>
              <a:rPr lang="en-AU" altLang="tr-TR" sz="2400" b="1" dirty="0" err="1" smtClean="0">
                <a:solidFill>
                  <a:schemeClr val="bg1"/>
                </a:solidFill>
                <a:effectLst/>
              </a:rPr>
              <a:t>davranışsal</a:t>
            </a:r>
            <a:r>
              <a:rPr lang="en-AU" altLang="tr-TR" sz="2400" b="1" dirty="0" smtClean="0">
                <a:solidFill>
                  <a:schemeClr val="bg1"/>
                </a:solidFill>
                <a:effectLst/>
              </a:rPr>
              <a:t> </a:t>
            </a:r>
            <a:r>
              <a:rPr lang="en-AU" altLang="tr-TR" sz="2400" b="1" dirty="0" err="1" smtClean="0">
                <a:solidFill>
                  <a:schemeClr val="bg1"/>
                </a:solidFill>
                <a:effectLst/>
              </a:rPr>
              <a:t>bir</a:t>
            </a:r>
            <a:r>
              <a:rPr lang="en-AU" altLang="tr-TR" sz="2400" b="1" dirty="0" smtClean="0">
                <a:solidFill>
                  <a:schemeClr val="bg1"/>
                </a:solidFill>
                <a:effectLst/>
              </a:rPr>
              <a:t> </a:t>
            </a:r>
            <a:r>
              <a:rPr lang="en-AU" altLang="tr-TR" sz="2400" b="1" dirty="0" err="1" smtClean="0">
                <a:solidFill>
                  <a:schemeClr val="bg1"/>
                </a:solidFill>
                <a:effectLst/>
              </a:rPr>
              <a:t>çabadır</a:t>
            </a:r>
            <a:r>
              <a:rPr lang="en-AU" altLang="tr-TR" sz="2400" b="1" dirty="0" smtClean="0">
                <a:solidFill>
                  <a:schemeClr val="bg1"/>
                </a:solidFill>
                <a:effectLst/>
              </a:rPr>
              <a:t>. </a:t>
            </a:r>
            <a:endParaRPr lang="tr-TR" altLang="tr-TR" sz="2400" b="1" dirty="0" smtClean="0">
              <a:solidFill>
                <a:schemeClr val="bg1"/>
              </a:solidFill>
              <a:effectLst/>
            </a:endParaRPr>
          </a:p>
          <a:p>
            <a:pPr eaLnBrk="1" hangingPunct="1">
              <a:lnSpc>
                <a:spcPct val="90000"/>
              </a:lnSpc>
              <a:buFont typeface="Arial" charset="0"/>
              <a:buNone/>
              <a:defRPr/>
            </a:pPr>
            <a:endParaRPr lang="en-AU" altLang="tr-TR" sz="2400" b="1" dirty="0" smtClean="0">
              <a:solidFill>
                <a:schemeClr val="bg1"/>
              </a:solidFill>
              <a:effectLst/>
            </a:endParaRPr>
          </a:p>
          <a:p>
            <a:pPr eaLnBrk="1" hangingPunct="1">
              <a:lnSpc>
                <a:spcPct val="90000"/>
              </a:lnSpc>
              <a:buFont typeface="Arial" charset="0"/>
              <a:buChar char="►"/>
              <a:defRPr/>
            </a:pPr>
            <a:r>
              <a:rPr lang="en-AU" altLang="tr-TR" sz="2400" b="1" dirty="0" err="1" smtClean="0">
                <a:solidFill>
                  <a:schemeClr val="bg1"/>
                </a:solidFill>
                <a:effectLst/>
              </a:rPr>
              <a:t>Bireyin</a:t>
            </a:r>
            <a:r>
              <a:rPr lang="en-AU" altLang="tr-TR" sz="2400" b="1" dirty="0" smtClean="0">
                <a:solidFill>
                  <a:schemeClr val="bg1"/>
                </a:solidFill>
                <a:effectLst/>
              </a:rPr>
              <a:t> </a:t>
            </a:r>
            <a:r>
              <a:rPr lang="en-AU" altLang="tr-TR" sz="2400" b="1" dirty="0" err="1" smtClean="0">
                <a:solidFill>
                  <a:schemeClr val="bg1"/>
                </a:solidFill>
                <a:effectLst/>
              </a:rPr>
              <a:t>kendisi</a:t>
            </a:r>
            <a:r>
              <a:rPr lang="en-AU" altLang="tr-TR" sz="2400" b="1" dirty="0" smtClean="0">
                <a:solidFill>
                  <a:schemeClr val="bg1"/>
                </a:solidFill>
                <a:effectLst/>
              </a:rPr>
              <a:t> </a:t>
            </a:r>
            <a:r>
              <a:rPr lang="en-AU" altLang="tr-TR" sz="2400" b="1" dirty="0" err="1" smtClean="0">
                <a:solidFill>
                  <a:schemeClr val="bg1"/>
                </a:solidFill>
                <a:effectLst/>
              </a:rPr>
              <a:t>için</a:t>
            </a:r>
            <a:r>
              <a:rPr lang="en-AU" altLang="tr-TR" sz="2400" b="1" dirty="0" smtClean="0">
                <a:solidFill>
                  <a:schemeClr val="bg1"/>
                </a:solidFill>
                <a:effectLst/>
              </a:rPr>
              <a:t> </a:t>
            </a:r>
            <a:r>
              <a:rPr lang="en-AU" altLang="tr-TR" sz="2400" b="1" dirty="0" err="1" smtClean="0">
                <a:solidFill>
                  <a:schemeClr val="bg1"/>
                </a:solidFill>
                <a:effectLst/>
              </a:rPr>
              <a:t>stres</a:t>
            </a:r>
            <a:r>
              <a:rPr lang="en-AU" altLang="tr-TR" sz="2400" b="1" dirty="0" smtClean="0">
                <a:solidFill>
                  <a:schemeClr val="bg1"/>
                </a:solidFill>
                <a:effectLst/>
              </a:rPr>
              <a:t> </a:t>
            </a:r>
            <a:r>
              <a:rPr lang="en-AU" altLang="tr-TR" sz="2400" b="1" dirty="0" err="1" smtClean="0">
                <a:solidFill>
                  <a:schemeClr val="bg1"/>
                </a:solidFill>
                <a:effectLst/>
              </a:rPr>
              <a:t>verici</a:t>
            </a:r>
            <a:r>
              <a:rPr lang="en-AU" altLang="tr-TR" sz="2400" b="1" dirty="0" smtClean="0">
                <a:solidFill>
                  <a:schemeClr val="bg1"/>
                </a:solidFill>
                <a:effectLst/>
              </a:rPr>
              <a:t> </a:t>
            </a:r>
            <a:r>
              <a:rPr lang="en-AU" altLang="tr-TR" sz="2400" b="1" dirty="0" err="1" smtClean="0">
                <a:solidFill>
                  <a:schemeClr val="bg1"/>
                </a:solidFill>
                <a:effectLst/>
              </a:rPr>
              <a:t>olaya</a:t>
            </a:r>
            <a:r>
              <a:rPr lang="en-AU" altLang="tr-TR" sz="2400" b="1" dirty="0" smtClean="0">
                <a:solidFill>
                  <a:schemeClr val="bg1"/>
                </a:solidFill>
                <a:effectLst/>
              </a:rPr>
              <a:t> </a:t>
            </a:r>
            <a:r>
              <a:rPr lang="tr-TR" altLang="tr-TR" sz="2400" b="1" dirty="0" smtClean="0">
                <a:solidFill>
                  <a:schemeClr val="bg1"/>
                </a:solidFill>
                <a:effectLst/>
              </a:rPr>
              <a:t> </a:t>
            </a:r>
            <a:r>
              <a:rPr lang="en-AU" altLang="tr-TR" sz="2400" b="1" dirty="0" err="1" smtClean="0">
                <a:solidFill>
                  <a:schemeClr val="bg1"/>
                </a:solidFill>
                <a:effectLst/>
              </a:rPr>
              <a:t>karşı</a:t>
            </a:r>
            <a:r>
              <a:rPr lang="en-AU" altLang="tr-TR" sz="2400" b="1" dirty="0" smtClean="0">
                <a:solidFill>
                  <a:schemeClr val="bg1"/>
                </a:solidFill>
                <a:effectLst/>
              </a:rPr>
              <a:t> </a:t>
            </a:r>
            <a:r>
              <a:rPr lang="en-AU" altLang="tr-TR" sz="2400" b="1" dirty="0" err="1" smtClean="0">
                <a:solidFill>
                  <a:schemeClr val="bg1"/>
                </a:solidFill>
                <a:effectLst/>
              </a:rPr>
              <a:t>direnmesini</a:t>
            </a:r>
            <a:r>
              <a:rPr lang="en-AU" altLang="tr-TR" sz="2400" b="1" dirty="0" smtClean="0">
                <a:solidFill>
                  <a:schemeClr val="bg1"/>
                </a:solidFill>
                <a:effectLst/>
              </a:rPr>
              <a:t> (</a:t>
            </a:r>
            <a:r>
              <a:rPr lang="en-AU" altLang="tr-TR" sz="2400" b="1" dirty="0" err="1" smtClean="0">
                <a:solidFill>
                  <a:schemeClr val="bg1"/>
                </a:solidFill>
                <a:effectLst/>
              </a:rPr>
              <a:t>güçlüğü</a:t>
            </a:r>
            <a:r>
              <a:rPr lang="en-AU" altLang="tr-TR" sz="2400" b="1" dirty="0" smtClean="0">
                <a:solidFill>
                  <a:schemeClr val="bg1"/>
                </a:solidFill>
                <a:effectLst/>
              </a:rPr>
              <a:t> </a:t>
            </a:r>
            <a:r>
              <a:rPr lang="en-AU" altLang="tr-TR" sz="2400" b="1" dirty="0" err="1" smtClean="0">
                <a:solidFill>
                  <a:schemeClr val="bg1"/>
                </a:solidFill>
                <a:effectLst/>
              </a:rPr>
              <a:t>yenmesini</a:t>
            </a:r>
            <a:r>
              <a:rPr lang="en-AU" altLang="tr-TR" sz="2400" b="1" dirty="0" smtClean="0">
                <a:solidFill>
                  <a:schemeClr val="bg1"/>
                </a:solidFill>
                <a:effectLst/>
              </a:rPr>
              <a:t>) </a:t>
            </a:r>
            <a:r>
              <a:rPr lang="en-AU" altLang="tr-TR" sz="2400" b="1" dirty="0" err="1" smtClean="0">
                <a:solidFill>
                  <a:schemeClr val="bg1"/>
                </a:solidFill>
                <a:effectLst/>
              </a:rPr>
              <a:t>belirtir</a:t>
            </a:r>
            <a:r>
              <a:rPr lang="en-AU" altLang="tr-TR" sz="2400" b="1" dirty="0" smtClean="0">
                <a:solidFill>
                  <a:schemeClr val="bg1"/>
                </a:solidFill>
                <a:effectLst/>
              </a:rPr>
              <a:t>.</a:t>
            </a:r>
            <a:r>
              <a:rPr lang="en-AU" altLang="tr-TR" sz="2400" dirty="0" smtClean="0">
                <a:solidFill>
                  <a:schemeClr val="bg1"/>
                </a:solidFill>
              </a:rPr>
              <a:t> </a:t>
            </a: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6675" y="4122738"/>
            <a:ext cx="4075113"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0-#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additive="base">
                                        <p:cTn id="12"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99331">
                                            <p:txEl>
                                              <p:pRg st="2" end="2"/>
                                            </p:txEl>
                                          </p:spTgt>
                                        </p:tgtEl>
                                        <p:attrNameLst>
                                          <p:attrName>style.visibility</p:attrName>
                                        </p:attrNameLst>
                                      </p:cBhvr>
                                      <p:to>
                                        <p:strVal val="visible"/>
                                      </p:to>
                                    </p:set>
                                    <p:anim calcmode="lin" valueType="num">
                                      <p:cBhvr additive="base">
                                        <p:cTn id="17"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536575"/>
          </a:xfrm>
        </p:spPr>
        <p:txBody>
          <a:bodyPr/>
          <a:lstStyle/>
          <a:p>
            <a:pPr>
              <a:defRPr/>
            </a:pPr>
            <a:r>
              <a:rPr lang="tr-TR" b="1" dirty="0" smtClean="0">
                <a:solidFill>
                  <a:schemeClr val="tx2">
                    <a:lumMod val="50000"/>
                  </a:schemeClr>
                </a:solidFill>
              </a:rPr>
              <a:t>Stres Yönetimi Biçimleri</a:t>
            </a:r>
            <a:endParaRPr lang="tr-TR" dirty="0">
              <a:solidFill>
                <a:schemeClr val="tx2">
                  <a:lumMod val="50000"/>
                </a:schemeClr>
              </a:solidFill>
            </a:endParaRPr>
          </a:p>
        </p:txBody>
      </p:sp>
      <p:sp>
        <p:nvSpPr>
          <p:cNvPr id="3" name="İçerik Yer Tutucusu 2"/>
          <p:cNvSpPr>
            <a:spLocks noGrp="1"/>
          </p:cNvSpPr>
          <p:nvPr>
            <p:ph idx="1"/>
          </p:nvPr>
        </p:nvSpPr>
        <p:spPr>
          <a:xfrm>
            <a:off x="301625" y="765175"/>
            <a:ext cx="8540750" cy="5956300"/>
          </a:xfrm>
        </p:spPr>
        <p:txBody>
          <a:bodyPr/>
          <a:lstStyle/>
          <a:p>
            <a:pPr>
              <a:buFont typeface="Arial" charset="0"/>
              <a:buChar char="►"/>
              <a:defRPr/>
            </a:pPr>
            <a:r>
              <a:rPr lang="tr-TR" altLang="tr-TR" sz="2400" dirty="0" smtClean="0">
                <a:solidFill>
                  <a:schemeClr val="bg1"/>
                </a:solidFill>
              </a:rPr>
              <a:t>Stres; çalışma yaşamının pek çok alanında karşımıza çıkmaktadır. Stressiz bir yaşam olamayacağına göre stresin yönetilebilmesi temel yaklaşım olmalıdır. </a:t>
            </a:r>
          </a:p>
          <a:p>
            <a:pPr>
              <a:buFont typeface="Arial" charset="0"/>
              <a:buChar char="►"/>
              <a:defRPr/>
            </a:pPr>
            <a:r>
              <a:rPr lang="tr-TR" altLang="tr-TR" sz="2400" dirty="0" smtClean="0">
                <a:solidFill>
                  <a:schemeClr val="bg1"/>
                </a:solidFill>
              </a:rPr>
              <a:t>Stresin yönetilmesinde temel unsurlar:</a:t>
            </a:r>
          </a:p>
          <a:p>
            <a:pPr lvl="1">
              <a:defRPr/>
            </a:pPr>
            <a:r>
              <a:rPr lang="tr-TR" altLang="tr-TR" sz="2000" dirty="0" smtClean="0">
                <a:solidFill>
                  <a:schemeClr val="bg1"/>
                </a:solidFill>
              </a:rPr>
              <a:t>Sağlıklı beslenme</a:t>
            </a:r>
          </a:p>
          <a:p>
            <a:pPr lvl="1">
              <a:defRPr/>
            </a:pPr>
            <a:r>
              <a:rPr lang="tr-TR" altLang="tr-TR" sz="2000" dirty="0" smtClean="0">
                <a:solidFill>
                  <a:schemeClr val="bg1"/>
                </a:solidFill>
              </a:rPr>
              <a:t>Fiziksel egzersiz ve spor</a:t>
            </a:r>
          </a:p>
          <a:p>
            <a:pPr lvl="1">
              <a:defRPr/>
            </a:pPr>
            <a:r>
              <a:rPr lang="tr-TR" altLang="tr-TR" sz="2000" dirty="0" smtClean="0">
                <a:solidFill>
                  <a:schemeClr val="bg1"/>
                </a:solidFill>
              </a:rPr>
              <a:t>Derin nefes alıp verme</a:t>
            </a:r>
          </a:p>
          <a:p>
            <a:pPr lvl="1">
              <a:defRPr/>
            </a:pPr>
            <a:r>
              <a:rPr lang="tr-TR" altLang="tr-TR" sz="2000" dirty="0" smtClean="0">
                <a:solidFill>
                  <a:schemeClr val="bg1"/>
                </a:solidFill>
              </a:rPr>
              <a:t>Gevşeme ve rahatlama hareketleri</a:t>
            </a:r>
          </a:p>
          <a:p>
            <a:pPr lvl="1">
              <a:defRPr/>
            </a:pPr>
            <a:r>
              <a:rPr lang="tr-TR" altLang="tr-TR" sz="2000" dirty="0" smtClean="0">
                <a:solidFill>
                  <a:schemeClr val="bg1"/>
                </a:solidFill>
              </a:rPr>
              <a:t>Sosyal destek</a:t>
            </a:r>
          </a:p>
          <a:p>
            <a:pPr lvl="1">
              <a:defRPr/>
            </a:pPr>
            <a:r>
              <a:rPr lang="tr-TR" altLang="tr-TR" sz="2000" dirty="0" smtClean="0">
                <a:solidFill>
                  <a:schemeClr val="bg1"/>
                </a:solidFill>
              </a:rPr>
              <a:t>İlaç tedavisi</a:t>
            </a:r>
          </a:p>
          <a:p>
            <a:pPr marL="457200" lvl="1" indent="0">
              <a:buFont typeface="Wingdings" panose="05000000000000000000" pitchFamily="2" charset="2"/>
              <a:buNone/>
              <a:defRPr/>
            </a:pPr>
            <a:endParaRPr lang="tr-TR" altLang="tr-TR" sz="2000" dirty="0" smtClean="0"/>
          </a:p>
          <a:p>
            <a:pPr marL="457200" lvl="1" indent="0">
              <a:buFont typeface="Wingdings" panose="05000000000000000000" pitchFamily="2" charset="2"/>
              <a:buNone/>
              <a:defRPr/>
            </a:pPr>
            <a:r>
              <a:rPr lang="tr-TR" altLang="tr-TR" sz="2000" b="1" dirty="0" smtClean="0">
                <a:solidFill>
                  <a:srgbClr val="00CC99"/>
                </a:solidFill>
              </a:rPr>
              <a:t>Stres</a:t>
            </a:r>
            <a:r>
              <a:rPr lang="tr-TR" altLang="tr-TR" sz="2000" b="1" dirty="0">
                <a:solidFill>
                  <a:srgbClr val="00CC99"/>
                </a:solidFill>
              </a:rPr>
              <a:t>, kişinin kendi kendine yapabileceği uygulamalar ile çözülemiyorsa iş yerinde sosyal destek sağlanması ve hekim tedavisi de gerekli olabilmektedir.</a:t>
            </a:r>
          </a:p>
          <a:p>
            <a:pPr lvl="1">
              <a:defRPr/>
            </a:pPr>
            <a:endParaRPr lang="tr-TR" altLang="tr-TR" sz="2000" dirty="0" smtClean="0"/>
          </a:p>
        </p:txBody>
      </p:sp>
      <p:sp>
        <p:nvSpPr>
          <p:cNvPr id="6148"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38F26BE1-683D-4DF0-A86B-8C8A65CB163F}" type="slidenum">
              <a:rPr lang="tr-TR" altLang="tr-TR" sz="1000" smtClean="0">
                <a:latin typeface="Arial" panose="020B0604020202020204" pitchFamily="34" charset="0"/>
              </a:rPr>
              <a:pPr>
                <a:spcBef>
                  <a:spcPct val="0"/>
                </a:spcBef>
                <a:buClrTx/>
                <a:buSzTx/>
                <a:buFontTx/>
                <a:buNone/>
              </a:pPr>
              <a:t>3</a:t>
            </a:fld>
            <a:endParaRPr lang="tr-TR" altLang="tr-TR" sz="1000" smtClean="0">
              <a:latin typeface="Arial" panose="020B0604020202020204" pitchFamily="34" charset="0"/>
            </a:endParaRP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2536825"/>
            <a:ext cx="34305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0"/>
            <a:ext cx="8540750" cy="608013"/>
          </a:xfrm>
        </p:spPr>
        <p:txBody>
          <a:bodyPr/>
          <a:lstStyle/>
          <a:p>
            <a:pPr>
              <a:defRPr/>
            </a:pPr>
            <a:r>
              <a:rPr lang="tr-TR" b="1" dirty="0" smtClean="0">
                <a:solidFill>
                  <a:schemeClr val="tx2">
                    <a:lumMod val="50000"/>
                  </a:schemeClr>
                </a:solidFill>
              </a:rPr>
              <a:t>Stres Azaltma Teknikleri</a:t>
            </a:r>
            <a:endParaRPr lang="tr-TR" dirty="0">
              <a:solidFill>
                <a:schemeClr val="tx2">
                  <a:lumMod val="50000"/>
                </a:schemeClr>
              </a:solidFill>
            </a:endParaRPr>
          </a:p>
        </p:txBody>
      </p:sp>
      <p:sp>
        <p:nvSpPr>
          <p:cNvPr id="3" name="İçerik Yer Tutucusu 2"/>
          <p:cNvSpPr>
            <a:spLocks noGrp="1"/>
          </p:cNvSpPr>
          <p:nvPr>
            <p:ph idx="1"/>
          </p:nvPr>
        </p:nvSpPr>
        <p:spPr>
          <a:xfrm>
            <a:off x="301625" y="836613"/>
            <a:ext cx="8540750" cy="5761037"/>
          </a:xfrm>
        </p:spPr>
        <p:txBody>
          <a:bodyPr/>
          <a:lstStyle/>
          <a:p>
            <a:pPr>
              <a:buFont typeface="Arial" charset="0"/>
              <a:buChar char="►"/>
              <a:defRPr/>
            </a:pPr>
            <a:r>
              <a:rPr lang="tr-TR" altLang="tr-TR" sz="2500" dirty="0" smtClean="0">
                <a:solidFill>
                  <a:schemeClr val="bg1"/>
                </a:solidFill>
              </a:rPr>
              <a:t>Gerek çalışma yaşamda, gerekse günlük yaşamda stresi yönetebilmek oldukça önemlidir. Ancak daha ileri düzeydeki stresi azaltabilmek için aşağıda yer alan yaklaşımlar geliştirilebilir.</a:t>
            </a:r>
          </a:p>
          <a:p>
            <a:pPr>
              <a:buFont typeface="Arial" charset="0"/>
              <a:buChar char="►"/>
              <a:defRPr/>
            </a:pPr>
            <a:r>
              <a:rPr lang="tr-TR" altLang="tr-TR" sz="2500" dirty="0" smtClean="0">
                <a:solidFill>
                  <a:schemeClr val="bg1"/>
                </a:solidFill>
              </a:rPr>
              <a:t>Kendine güven eğitimi</a:t>
            </a:r>
          </a:p>
          <a:p>
            <a:pPr>
              <a:buFont typeface="Arial" charset="0"/>
              <a:buChar char="►"/>
              <a:defRPr/>
            </a:pPr>
            <a:r>
              <a:rPr lang="tr-TR" altLang="tr-TR" sz="2500" dirty="0" smtClean="0">
                <a:solidFill>
                  <a:schemeClr val="bg1"/>
                </a:solidFill>
              </a:rPr>
              <a:t>Çatışmaların çözümü</a:t>
            </a:r>
          </a:p>
          <a:p>
            <a:pPr>
              <a:buFont typeface="Arial" charset="0"/>
              <a:buChar char="►"/>
              <a:defRPr/>
            </a:pPr>
            <a:r>
              <a:rPr lang="tr-TR" altLang="tr-TR" sz="2500" dirty="0" smtClean="0">
                <a:solidFill>
                  <a:schemeClr val="bg1"/>
                </a:solidFill>
              </a:rPr>
              <a:t>Amaç ve öncelik sıralama eğitimi</a:t>
            </a:r>
          </a:p>
          <a:p>
            <a:pPr>
              <a:buFont typeface="Arial" charset="0"/>
              <a:buChar char="►"/>
              <a:defRPr/>
            </a:pPr>
            <a:r>
              <a:rPr lang="tr-TR" altLang="tr-TR" sz="2500" dirty="0" smtClean="0">
                <a:solidFill>
                  <a:schemeClr val="bg1"/>
                </a:solidFill>
              </a:rPr>
              <a:t>A-tipi davranışların değiştirilmesi</a:t>
            </a:r>
          </a:p>
          <a:p>
            <a:pPr>
              <a:buFont typeface="Arial" charset="0"/>
              <a:buChar char="►"/>
              <a:defRPr/>
            </a:pPr>
            <a:r>
              <a:rPr lang="tr-TR" altLang="tr-TR" sz="2500" dirty="0" smtClean="0">
                <a:solidFill>
                  <a:schemeClr val="bg1"/>
                </a:solidFill>
              </a:rPr>
              <a:t>Karar verme ve problem çözme ustalığı kazanma</a:t>
            </a:r>
          </a:p>
          <a:p>
            <a:pPr>
              <a:buFont typeface="Arial" charset="0"/>
              <a:buChar char="►"/>
              <a:defRPr/>
            </a:pPr>
            <a:r>
              <a:rPr lang="tr-TR" altLang="tr-TR" sz="2500" dirty="0" smtClean="0">
                <a:solidFill>
                  <a:schemeClr val="bg1"/>
                </a:solidFill>
              </a:rPr>
              <a:t>Zaman yönetimi ve düzenlemesi</a:t>
            </a:r>
          </a:p>
          <a:p>
            <a:pPr>
              <a:buFont typeface="Arial" charset="0"/>
              <a:buChar char="►"/>
              <a:defRPr/>
            </a:pPr>
            <a:r>
              <a:rPr lang="tr-TR" altLang="tr-TR" sz="2500" dirty="0" smtClean="0">
                <a:solidFill>
                  <a:schemeClr val="bg1"/>
                </a:solidFill>
              </a:rPr>
              <a:t>Psikoterapi</a:t>
            </a:r>
          </a:p>
          <a:p>
            <a:pPr>
              <a:buFont typeface="Arial" charset="0"/>
              <a:buChar char="►"/>
              <a:defRPr/>
            </a:pPr>
            <a:r>
              <a:rPr lang="tr-TR" altLang="tr-TR" sz="2500" dirty="0" smtClean="0">
                <a:solidFill>
                  <a:schemeClr val="bg1"/>
                </a:solidFill>
              </a:rPr>
              <a:t>Tıbbi tedavi</a:t>
            </a:r>
          </a:p>
          <a:p>
            <a:pPr>
              <a:buFont typeface="Arial" charset="0"/>
              <a:buChar char="►"/>
              <a:defRPr/>
            </a:pPr>
            <a:endParaRPr lang="tr-TR" altLang="tr-TR" dirty="0" smtClean="0">
              <a:solidFill>
                <a:schemeClr val="bg1"/>
              </a:solidFill>
            </a:endParaRPr>
          </a:p>
        </p:txBody>
      </p:sp>
      <p:sp>
        <p:nvSpPr>
          <p:cNvPr id="7172"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C6940B2D-B313-42C7-992B-9CA8BB98D900}" type="slidenum">
              <a:rPr lang="tr-TR" altLang="tr-TR" sz="1000" smtClean="0">
                <a:latin typeface="Arial" panose="020B0604020202020204" pitchFamily="34" charset="0"/>
              </a:rPr>
              <a:pPr>
                <a:spcBef>
                  <a:spcPct val="0"/>
                </a:spcBef>
                <a:buClrTx/>
                <a:buSzTx/>
                <a:buFontTx/>
                <a:buNone/>
              </a:pPr>
              <a:t>4</a:t>
            </a:fld>
            <a:endParaRPr lang="tr-TR" altLang="tr-TR" sz="1000" smtClean="0">
              <a:latin typeface="Arial" panose="020B0604020202020204" pitchFamily="34" charset="0"/>
            </a:endParaRPr>
          </a:p>
        </p:txBody>
      </p:sp>
      <p:pic>
        <p:nvPicPr>
          <p:cNvPr id="71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7950" y="228600"/>
            <a:ext cx="9024938" cy="1143000"/>
          </a:xfrm>
        </p:spPr>
        <p:txBody>
          <a:bodyPr/>
          <a:lstStyle/>
          <a:p>
            <a:pPr>
              <a:defRPr/>
            </a:pPr>
            <a:r>
              <a:rPr lang="tr-TR" sz="3200" b="1" dirty="0" smtClean="0">
                <a:solidFill>
                  <a:schemeClr val="tx2">
                    <a:lumMod val="50000"/>
                  </a:schemeClr>
                </a:solidFill>
              </a:rPr>
              <a:t>Stres Azaltmada Organizasyonel Yöntemler</a:t>
            </a:r>
            <a:endParaRPr lang="tr-TR" dirty="0">
              <a:solidFill>
                <a:schemeClr val="tx2">
                  <a:lumMod val="50000"/>
                </a:schemeClr>
              </a:solidFill>
            </a:endParaRPr>
          </a:p>
        </p:txBody>
      </p:sp>
      <p:sp>
        <p:nvSpPr>
          <p:cNvPr id="3" name="İçerik Yer Tutucusu 2"/>
          <p:cNvSpPr>
            <a:spLocks noGrp="1"/>
          </p:cNvSpPr>
          <p:nvPr>
            <p:ph idx="1"/>
          </p:nvPr>
        </p:nvSpPr>
        <p:spPr>
          <a:xfrm>
            <a:off x="301625" y="1600200"/>
            <a:ext cx="8540750" cy="5121275"/>
          </a:xfrm>
        </p:spPr>
        <p:txBody>
          <a:bodyPr/>
          <a:lstStyle/>
          <a:p>
            <a:pPr>
              <a:buFont typeface="Arial" charset="0"/>
              <a:buChar char="►"/>
              <a:defRPr/>
            </a:pPr>
            <a:r>
              <a:rPr lang="tr-TR" altLang="tr-TR" sz="2000" dirty="0" smtClean="0">
                <a:solidFill>
                  <a:schemeClr val="bg1"/>
                </a:solidFill>
              </a:rPr>
              <a:t>İşletmelerin kendi yapılarında gerçekleştireceği </a:t>
            </a:r>
            <a:r>
              <a:rPr lang="tr-TR" altLang="tr-TR" sz="2000" dirty="0" err="1" smtClean="0">
                <a:solidFill>
                  <a:schemeClr val="bg1"/>
                </a:solidFill>
              </a:rPr>
              <a:t>organizasyonel</a:t>
            </a:r>
            <a:r>
              <a:rPr lang="tr-TR" altLang="tr-TR" sz="2000" dirty="0" smtClean="0">
                <a:solidFill>
                  <a:schemeClr val="bg1"/>
                </a:solidFill>
              </a:rPr>
              <a:t> düzenlemeler stresi engellemede en temel yöntemdir ve iş sağlığı ve güvenliğinde sıklıkla kullanılan kaynakta kontrol yaklaşımı olarak değerlendirilebilir.</a:t>
            </a:r>
          </a:p>
          <a:p>
            <a:pPr>
              <a:buFont typeface="Arial" charset="0"/>
              <a:buChar char="►"/>
              <a:defRPr/>
            </a:pPr>
            <a:r>
              <a:rPr lang="tr-TR" altLang="tr-TR" sz="2000" dirty="0" smtClean="0">
                <a:solidFill>
                  <a:schemeClr val="bg1"/>
                </a:solidFill>
              </a:rPr>
              <a:t>Aşağıda iş yerlerine stresi kaynakta kontrol amacıyla yapılabilecek </a:t>
            </a:r>
            <a:r>
              <a:rPr lang="tr-TR" altLang="tr-TR" sz="2000" dirty="0" err="1" smtClean="0">
                <a:solidFill>
                  <a:schemeClr val="bg1"/>
                </a:solidFill>
              </a:rPr>
              <a:t>organizasyonel</a:t>
            </a:r>
            <a:r>
              <a:rPr lang="tr-TR" altLang="tr-TR" sz="2000" dirty="0" smtClean="0">
                <a:solidFill>
                  <a:schemeClr val="bg1"/>
                </a:solidFill>
              </a:rPr>
              <a:t> yöntemlere örnekler verilmektedir.</a:t>
            </a:r>
          </a:p>
          <a:p>
            <a:pPr lvl="1">
              <a:defRPr/>
            </a:pPr>
            <a:r>
              <a:rPr lang="tr-TR" altLang="tr-TR" sz="1600" dirty="0" smtClean="0">
                <a:solidFill>
                  <a:schemeClr val="bg1"/>
                </a:solidFill>
              </a:rPr>
              <a:t>Gelişen ve değişen iş programları</a:t>
            </a:r>
          </a:p>
          <a:p>
            <a:pPr lvl="1">
              <a:defRPr/>
            </a:pPr>
            <a:r>
              <a:rPr lang="tr-TR" altLang="tr-TR" sz="1600" dirty="0" smtClean="0">
                <a:solidFill>
                  <a:schemeClr val="bg1"/>
                </a:solidFill>
              </a:rPr>
              <a:t>Kalite çemberleri</a:t>
            </a:r>
          </a:p>
          <a:p>
            <a:pPr lvl="1">
              <a:defRPr/>
            </a:pPr>
            <a:r>
              <a:rPr lang="tr-TR" altLang="tr-TR" sz="1600" dirty="0" smtClean="0">
                <a:solidFill>
                  <a:schemeClr val="bg1"/>
                </a:solidFill>
              </a:rPr>
              <a:t>İş yerinde çevre, ergonomi ve güvenlik düzenlemeleri</a:t>
            </a:r>
          </a:p>
          <a:p>
            <a:pPr lvl="1">
              <a:defRPr/>
            </a:pPr>
            <a:r>
              <a:rPr lang="tr-TR" altLang="tr-TR" sz="1600" dirty="0" smtClean="0">
                <a:solidFill>
                  <a:schemeClr val="bg1"/>
                </a:solidFill>
              </a:rPr>
              <a:t>Yönetimden çalışana işletmedeki tüm bireyleri kapsayan </a:t>
            </a:r>
            <a:r>
              <a:rPr lang="tr-TR" altLang="tr-TR" sz="1600" dirty="0" err="1" smtClean="0">
                <a:solidFill>
                  <a:schemeClr val="bg1"/>
                </a:solidFill>
              </a:rPr>
              <a:t>organizasyonel</a:t>
            </a:r>
            <a:r>
              <a:rPr lang="tr-TR" altLang="tr-TR" sz="1600" dirty="0" smtClean="0">
                <a:solidFill>
                  <a:schemeClr val="bg1"/>
                </a:solidFill>
              </a:rPr>
              <a:t> iletişim</a:t>
            </a:r>
          </a:p>
          <a:p>
            <a:pPr>
              <a:buFont typeface="Arial" charset="0"/>
              <a:buChar char="►"/>
              <a:defRPr/>
            </a:pPr>
            <a:endParaRPr lang="tr-TR" altLang="tr-TR" dirty="0" smtClean="0">
              <a:solidFill>
                <a:schemeClr val="bg1"/>
              </a:solidFill>
            </a:endParaRPr>
          </a:p>
        </p:txBody>
      </p:sp>
      <p:sp>
        <p:nvSpPr>
          <p:cNvPr id="8196"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379EC11D-40F3-4CF4-880B-7C4BC052C417}" type="slidenum">
              <a:rPr lang="tr-TR" altLang="tr-TR" sz="1000" smtClean="0">
                <a:latin typeface="Arial" panose="020B0604020202020204" pitchFamily="34" charset="0"/>
              </a:rPr>
              <a:pPr>
                <a:spcBef>
                  <a:spcPct val="0"/>
                </a:spcBef>
                <a:buClrTx/>
                <a:buSzTx/>
                <a:buFontTx/>
                <a:buNone/>
              </a:pPr>
              <a:t>5</a:t>
            </a:fld>
            <a:endParaRPr lang="tr-TR" altLang="tr-TR" sz="1000" smtClean="0">
              <a:latin typeface="Arial" panose="020B0604020202020204" pitchFamily="34" charset="0"/>
            </a:endParaRPr>
          </a:p>
        </p:txBody>
      </p:sp>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4724400"/>
            <a:ext cx="4314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2781300"/>
            <a:ext cx="36798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a:xfrm>
            <a:off x="301625" y="228600"/>
            <a:ext cx="8540750" cy="823913"/>
          </a:xfrm>
        </p:spPr>
        <p:txBody>
          <a:bodyPr/>
          <a:lstStyle/>
          <a:p>
            <a:pPr>
              <a:defRPr/>
            </a:pPr>
            <a:r>
              <a:rPr lang="tr-TR" sz="3600" b="1" dirty="0" smtClean="0"/>
              <a:t/>
            </a:r>
            <a:br>
              <a:rPr lang="tr-TR" sz="3600" b="1" dirty="0" smtClean="0"/>
            </a:br>
            <a:r>
              <a:rPr lang="tr-TR" sz="3200" b="1" dirty="0" smtClean="0">
                <a:solidFill>
                  <a:schemeClr val="tx2">
                    <a:lumMod val="50000"/>
                  </a:schemeClr>
                </a:solidFill>
              </a:rPr>
              <a:t>PSİKOSOSYAL ETMENLERİN ÖLÇÜMÜ</a:t>
            </a:r>
            <a:r>
              <a:rPr lang="tr-TR" sz="3600" dirty="0" smtClean="0">
                <a:solidFill>
                  <a:schemeClr val="tx2">
                    <a:lumMod val="50000"/>
                  </a:schemeClr>
                </a:solidFill>
              </a:rPr>
              <a:t/>
            </a:r>
            <a:br>
              <a:rPr lang="tr-TR" sz="3600" dirty="0" smtClean="0">
                <a:solidFill>
                  <a:schemeClr val="tx2">
                    <a:lumMod val="50000"/>
                  </a:schemeClr>
                </a:solidFill>
              </a:rPr>
            </a:br>
            <a:endParaRPr lang="tr-TR" dirty="0">
              <a:solidFill>
                <a:schemeClr val="tx2">
                  <a:lumMod val="50000"/>
                </a:schemeClr>
              </a:solidFill>
            </a:endParaRPr>
          </a:p>
        </p:txBody>
      </p:sp>
      <p:sp>
        <p:nvSpPr>
          <p:cNvPr id="3" name="İçerik Yer Tutucusu 2"/>
          <p:cNvSpPr>
            <a:spLocks noGrp="1"/>
          </p:cNvSpPr>
          <p:nvPr>
            <p:ph idx="1"/>
          </p:nvPr>
        </p:nvSpPr>
        <p:spPr>
          <a:xfrm>
            <a:off x="301625" y="981075"/>
            <a:ext cx="8540750" cy="5118100"/>
          </a:xfrm>
        </p:spPr>
        <p:txBody>
          <a:bodyPr/>
          <a:lstStyle/>
          <a:p>
            <a:pPr>
              <a:buFont typeface="Arial" charset="0"/>
              <a:buChar char="►"/>
              <a:defRPr/>
            </a:pPr>
            <a:r>
              <a:rPr lang="tr-TR" altLang="tr-TR" sz="2400" dirty="0" smtClean="0">
                <a:solidFill>
                  <a:schemeClr val="bg1"/>
                </a:solidFill>
              </a:rPr>
              <a:t>İş yerinde </a:t>
            </a:r>
            <a:r>
              <a:rPr lang="tr-TR" altLang="tr-TR" sz="2400" dirty="0" err="1" smtClean="0">
                <a:solidFill>
                  <a:schemeClr val="bg1"/>
                </a:solidFill>
              </a:rPr>
              <a:t>psikososyal</a:t>
            </a:r>
            <a:r>
              <a:rPr lang="tr-TR" altLang="tr-TR" sz="2400" dirty="0" smtClean="0">
                <a:solidFill>
                  <a:schemeClr val="bg1"/>
                </a:solidFill>
              </a:rPr>
              <a:t> etmenlerin ölçümü fiziksel, kimyasal, biyolojik etmenlerin ölçümüne göre oldukça güçtür. Ancak yukarıda değinildiği gibi en başta hekim muayenesi/sağlık gözetimi gelmektedir.</a:t>
            </a:r>
          </a:p>
          <a:p>
            <a:pPr>
              <a:buFont typeface="Arial" charset="0"/>
              <a:buChar char="►"/>
              <a:defRPr/>
            </a:pPr>
            <a:r>
              <a:rPr lang="tr-TR" altLang="tr-TR" sz="2400" dirty="0" smtClean="0">
                <a:solidFill>
                  <a:schemeClr val="bg1"/>
                </a:solidFill>
              </a:rPr>
              <a:t>İş Sağlığı ve Güvenliği Profesyonelleri aşağıda yer alan ölçekler ile iş yerindeki stres ve diğer </a:t>
            </a:r>
            <a:r>
              <a:rPr lang="tr-TR" altLang="tr-TR" sz="2400" dirty="0" err="1" smtClean="0">
                <a:solidFill>
                  <a:schemeClr val="bg1"/>
                </a:solidFill>
              </a:rPr>
              <a:t>psikososyal</a:t>
            </a:r>
            <a:r>
              <a:rPr lang="tr-TR" altLang="tr-TR" sz="2400" dirty="0" smtClean="0">
                <a:solidFill>
                  <a:schemeClr val="bg1"/>
                </a:solidFill>
              </a:rPr>
              <a:t> etmenleri ölçebilir:</a:t>
            </a:r>
          </a:p>
          <a:p>
            <a:pPr lvl="1">
              <a:defRPr/>
            </a:pPr>
            <a:r>
              <a:rPr lang="tr-TR" altLang="tr-TR" sz="2000" dirty="0" smtClean="0">
                <a:solidFill>
                  <a:schemeClr val="bg1"/>
                </a:solidFill>
              </a:rPr>
              <a:t>İş memnuniyeti ölçekleri</a:t>
            </a:r>
          </a:p>
          <a:p>
            <a:pPr lvl="1">
              <a:defRPr/>
            </a:pPr>
            <a:r>
              <a:rPr lang="tr-TR" altLang="tr-TR" sz="2000" dirty="0" smtClean="0">
                <a:solidFill>
                  <a:schemeClr val="bg1"/>
                </a:solidFill>
              </a:rPr>
              <a:t>Tükenmişlik ölçekleri</a:t>
            </a:r>
          </a:p>
          <a:p>
            <a:pPr lvl="1">
              <a:defRPr/>
            </a:pPr>
            <a:r>
              <a:rPr lang="tr-TR" altLang="tr-TR" sz="2000" dirty="0" smtClean="0">
                <a:solidFill>
                  <a:schemeClr val="bg1"/>
                </a:solidFill>
              </a:rPr>
              <a:t>İş tatmini ölçekleri</a:t>
            </a:r>
          </a:p>
          <a:p>
            <a:pPr lvl="1">
              <a:defRPr/>
            </a:pPr>
            <a:r>
              <a:rPr lang="tr-TR" altLang="tr-TR" sz="2000" dirty="0" smtClean="0">
                <a:solidFill>
                  <a:schemeClr val="bg1"/>
                </a:solidFill>
              </a:rPr>
              <a:t>Aidiyet ölçekleri</a:t>
            </a:r>
          </a:p>
          <a:p>
            <a:pPr>
              <a:buFont typeface="Arial" charset="0"/>
              <a:buChar char="►"/>
              <a:defRPr/>
            </a:pPr>
            <a:r>
              <a:rPr lang="tr-TR" altLang="tr-TR" sz="2400" dirty="0" smtClean="0">
                <a:solidFill>
                  <a:schemeClr val="bg1"/>
                </a:solidFill>
              </a:rPr>
              <a:t>Tüm bu muayene ve değerlendirmelerin yanında iş yerinde çalışanların sağlık gözetimi yoluyla periyodik olarak izlenmesi ve değerlendirilmesi en etkin yöntemdir.</a:t>
            </a:r>
          </a:p>
          <a:p>
            <a:pPr>
              <a:buFont typeface="Arial" charset="0"/>
              <a:buNone/>
              <a:defRPr/>
            </a:pPr>
            <a:endParaRPr lang="tr-TR" altLang="tr-TR" sz="2400" dirty="0" smtClean="0">
              <a:solidFill>
                <a:schemeClr val="bg1"/>
              </a:solidFill>
            </a:endParaRPr>
          </a:p>
        </p:txBody>
      </p:sp>
      <p:sp>
        <p:nvSpPr>
          <p:cNvPr id="9221"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AC4F42B8-1C84-490B-B227-CF134513B277}" type="slidenum">
              <a:rPr lang="tr-TR" altLang="tr-TR" sz="1000" smtClean="0">
                <a:latin typeface="Arial" panose="020B0604020202020204" pitchFamily="34" charset="0"/>
              </a:rPr>
              <a:pPr>
                <a:spcBef>
                  <a:spcPct val="0"/>
                </a:spcBef>
                <a:buClrTx/>
                <a:buSzTx/>
                <a:buFontTx/>
                <a:buNone/>
              </a:pPr>
              <a:t>6</a:t>
            </a:fld>
            <a:endParaRPr lang="tr-TR" altLang="tr-TR" sz="1000" smtClean="0">
              <a:latin typeface="Arial" panose="020B0604020202020204" pitchFamily="34" charset="0"/>
            </a:endParaRPr>
          </a:p>
        </p:txBody>
      </p:sp>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01625" y="260350"/>
            <a:ext cx="8540750" cy="576263"/>
          </a:xfrm>
        </p:spPr>
        <p:txBody>
          <a:bodyPr/>
          <a:lstStyle/>
          <a:p>
            <a:pPr>
              <a:defRPr/>
            </a:pPr>
            <a:r>
              <a:rPr lang="tr-TR" sz="2400" b="1" dirty="0" smtClean="0">
                <a:solidFill>
                  <a:schemeClr val="tx2">
                    <a:lumMod val="50000"/>
                  </a:schemeClr>
                </a:solidFill>
              </a:rPr>
              <a:t/>
            </a:r>
            <a:br>
              <a:rPr lang="tr-TR" sz="2400" b="1" dirty="0" smtClean="0">
                <a:solidFill>
                  <a:schemeClr val="tx2">
                    <a:lumMod val="50000"/>
                  </a:schemeClr>
                </a:solidFill>
              </a:rPr>
            </a:br>
            <a:r>
              <a:rPr lang="tr-TR" sz="2400" b="1" dirty="0" smtClean="0">
                <a:solidFill>
                  <a:schemeClr val="tx2">
                    <a:lumMod val="50000"/>
                  </a:schemeClr>
                </a:solidFill>
              </a:rPr>
              <a:t>PSİKOSOSYAL </a:t>
            </a:r>
            <a:r>
              <a:rPr lang="tr-TR" sz="2400" b="1" dirty="0">
                <a:solidFill>
                  <a:schemeClr val="tx2">
                    <a:lumMod val="50000"/>
                  </a:schemeClr>
                </a:solidFill>
              </a:rPr>
              <a:t>ETKENLERDEN KORUNMA </a:t>
            </a:r>
            <a:r>
              <a:rPr lang="tr-TR" sz="2400" dirty="0">
                <a:solidFill>
                  <a:schemeClr val="tx2">
                    <a:lumMod val="50000"/>
                  </a:schemeClr>
                </a:solidFill>
              </a:rPr>
              <a:t/>
            </a:r>
            <a:br>
              <a:rPr lang="tr-TR" sz="2400" dirty="0">
                <a:solidFill>
                  <a:schemeClr val="tx2">
                    <a:lumMod val="50000"/>
                  </a:schemeClr>
                </a:solidFill>
              </a:rPr>
            </a:br>
            <a:endParaRPr lang="tr-TR" dirty="0">
              <a:solidFill>
                <a:schemeClr val="tx2">
                  <a:lumMod val="50000"/>
                </a:schemeClr>
              </a:solidFill>
            </a:endParaRPr>
          </a:p>
        </p:txBody>
      </p:sp>
      <p:sp>
        <p:nvSpPr>
          <p:cNvPr id="3" name="İçerik Yer Tutucusu 2"/>
          <p:cNvSpPr>
            <a:spLocks noGrp="1"/>
          </p:cNvSpPr>
          <p:nvPr>
            <p:ph idx="1"/>
          </p:nvPr>
        </p:nvSpPr>
        <p:spPr>
          <a:xfrm>
            <a:off x="301625" y="836613"/>
            <a:ext cx="8540750" cy="5262562"/>
          </a:xfrm>
        </p:spPr>
        <p:txBody>
          <a:bodyPr/>
          <a:lstStyle/>
          <a:p>
            <a:pPr>
              <a:buFont typeface="Arial" charset="0"/>
              <a:buChar char="►"/>
              <a:defRPr/>
            </a:pPr>
            <a:r>
              <a:rPr lang="tr-TR" altLang="tr-TR" b="1" dirty="0" smtClean="0">
                <a:solidFill>
                  <a:schemeClr val="bg1"/>
                </a:solidFill>
              </a:rPr>
              <a:t>   </a:t>
            </a:r>
            <a:r>
              <a:rPr lang="tr-TR" altLang="tr-TR" sz="2000" b="1" dirty="0" smtClean="0">
                <a:solidFill>
                  <a:schemeClr val="bg1"/>
                </a:solidFill>
              </a:rPr>
              <a:t> </a:t>
            </a:r>
            <a:r>
              <a:rPr lang="tr-TR" altLang="tr-TR" sz="2000" dirty="0" smtClean="0">
                <a:solidFill>
                  <a:schemeClr val="bg1"/>
                </a:solidFill>
              </a:rPr>
              <a:t>Stresten korunmada en etkili yöntem ekip çalışmasıdır. İş yerinde görevli iş yeri hekimi, iş güvenliği uzmanı, iş yeri hemşiresi gibi sağlık profesyonelleri ekip anlayışı içerisinde yönetim ve çalışanlarla iletişimde bulunup, olası stres kaynaklarını belirledikten sonra iş yerinde kişisel ve sosyal destek sistemlerinin devreye alınması ve yapılan uygulamaların ölçüm araçları ile izlenmesi sağlanmalıdır.</a:t>
            </a:r>
          </a:p>
          <a:p>
            <a:pPr>
              <a:buFont typeface="Arial" charset="0"/>
              <a:buChar char="►"/>
              <a:defRPr/>
            </a:pPr>
            <a:r>
              <a:rPr lang="tr-TR" altLang="tr-TR" sz="2000" dirty="0" smtClean="0">
                <a:solidFill>
                  <a:schemeClr val="bg1"/>
                </a:solidFill>
              </a:rPr>
              <a:t>Kavramsal model, akıl sağlığı sorunlarında en az iki önlem hedefi önermektedir:</a:t>
            </a:r>
          </a:p>
          <a:p>
            <a:pPr lvl="1">
              <a:defRPr/>
            </a:pPr>
            <a:r>
              <a:rPr lang="tr-TR" altLang="tr-TR" sz="1600" dirty="0" smtClean="0">
                <a:solidFill>
                  <a:schemeClr val="bg1"/>
                </a:solidFill>
              </a:rPr>
              <a:t>Çalışma çevresi</a:t>
            </a:r>
          </a:p>
          <a:p>
            <a:pPr lvl="1">
              <a:defRPr/>
            </a:pPr>
            <a:r>
              <a:rPr lang="tr-TR" altLang="tr-TR" sz="1600" dirty="0" smtClean="0">
                <a:solidFill>
                  <a:schemeClr val="bg1"/>
                </a:solidFill>
              </a:rPr>
              <a:t>Birey: hem kişilik özellikleri hem de </a:t>
            </a:r>
            <a:r>
              <a:rPr lang="tr-TR" altLang="tr-TR" sz="1600" dirty="0" err="1" smtClean="0">
                <a:solidFill>
                  <a:schemeClr val="bg1"/>
                </a:solidFill>
              </a:rPr>
              <a:t>mental</a:t>
            </a:r>
            <a:r>
              <a:rPr lang="tr-TR" altLang="tr-TR" sz="1600" dirty="0" smtClean="0">
                <a:solidFill>
                  <a:schemeClr val="bg1"/>
                </a:solidFill>
              </a:rPr>
              <a:t> sağlık sonuçları</a:t>
            </a:r>
          </a:p>
          <a:p>
            <a:pPr>
              <a:buFont typeface="Arial" charset="0"/>
              <a:buChar char="►"/>
              <a:defRPr/>
            </a:pPr>
            <a:r>
              <a:rPr lang="tr-TR" altLang="tr-TR" sz="2000" dirty="0" smtClean="0">
                <a:solidFill>
                  <a:schemeClr val="bg1"/>
                </a:solidFill>
              </a:rPr>
              <a:t>Çalışanların bedensel, akılsal ve toplumsal iyilik hâlini korumak için bütünsel bir iş sağlığı politikası hazırlanmalıdır. Akıl sağlığını korumayı amaçlayan politikalar bu politikanın parçasını oluşturmalıdır. Çalışanlar, stresin etkilerinden ve kişinin stres etmenlerinden etkilenmesini önleyen farklı aşamalarda önleyen birincil, ikincil ve üçüncül koruma önlemleriyle korunabilir.</a:t>
            </a:r>
          </a:p>
          <a:p>
            <a:pPr>
              <a:buFont typeface="Arial" charset="0"/>
              <a:buChar char="►"/>
              <a:defRPr/>
            </a:pPr>
            <a:endParaRPr lang="tr-TR" altLang="tr-TR" sz="2000" dirty="0" smtClean="0">
              <a:solidFill>
                <a:schemeClr val="bg1"/>
              </a:solidFill>
            </a:endParaRPr>
          </a:p>
        </p:txBody>
      </p:sp>
      <p:sp>
        <p:nvSpPr>
          <p:cNvPr id="10244" name="Slayt Numarası Yer Tutucusu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09D6E8BE-2C4D-46A9-8B01-5F1A5A349153}" type="slidenum">
              <a:rPr lang="tr-TR" altLang="tr-TR" sz="1000" smtClean="0">
                <a:latin typeface="Arial" panose="020B0604020202020204" pitchFamily="34" charset="0"/>
              </a:rPr>
              <a:pPr>
                <a:spcBef>
                  <a:spcPct val="0"/>
                </a:spcBef>
                <a:buClrTx/>
                <a:buSzTx/>
                <a:buFontTx/>
                <a:buNone/>
              </a:pPr>
              <a:t>7</a:t>
            </a:fld>
            <a:endParaRPr lang="tr-TR" altLang="tr-TR" sz="1000" smtClean="0">
              <a:latin typeface="Arial" panose="020B0604020202020204" pitchFamily="34" charset="0"/>
            </a:endParaRP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913" y="2924175"/>
            <a:ext cx="47498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D7702AD5-43CA-4442-88D9-C0792D234945}" type="slidenum">
              <a:rPr lang="tr-TR" altLang="tr-TR" sz="1000" smtClean="0">
                <a:latin typeface="Arial" panose="020B0604020202020204" pitchFamily="34" charset="0"/>
              </a:rPr>
              <a:pPr>
                <a:spcBef>
                  <a:spcPct val="0"/>
                </a:spcBef>
                <a:buClrTx/>
                <a:buSzTx/>
                <a:buFontTx/>
                <a:buNone/>
              </a:pPr>
              <a:t>8</a:t>
            </a:fld>
            <a:endParaRPr lang="tr-TR" altLang="tr-TR" sz="1000" smtClean="0">
              <a:latin typeface="Arial" panose="020B0604020202020204" pitchFamily="34" charset="0"/>
            </a:endParaRPr>
          </a:p>
        </p:txBody>
      </p:sp>
      <p:sp>
        <p:nvSpPr>
          <p:cNvPr id="387074" name="Rectangle 2"/>
          <p:cNvSpPr>
            <a:spLocks noGrp="1" noRot="1" noChangeArrowheads="1"/>
          </p:cNvSpPr>
          <p:nvPr>
            <p:ph type="title"/>
          </p:nvPr>
        </p:nvSpPr>
        <p:spPr>
          <a:xfrm>
            <a:off x="468313" y="404813"/>
            <a:ext cx="8540750" cy="1143000"/>
          </a:xfrm>
        </p:spPr>
        <p:txBody>
          <a:bodyPr/>
          <a:lstStyle/>
          <a:p>
            <a:pPr eaLnBrk="1" hangingPunct="1"/>
            <a:r>
              <a:rPr lang="tr-TR" altLang="tr-TR" sz="3800" b="1" smtClean="0">
                <a:solidFill>
                  <a:srgbClr val="C00000"/>
                </a:solidFill>
                <a:effectLst/>
              </a:rPr>
              <a:t>STRESLE BAŞA ÇIKMANIN AMAÇLARI</a:t>
            </a:r>
            <a:endParaRPr lang="en-AU" altLang="tr-TR" sz="3600" b="1" smtClean="0">
              <a:solidFill>
                <a:srgbClr val="C00000"/>
              </a:solidFill>
              <a:effectLst/>
            </a:endParaRPr>
          </a:p>
        </p:txBody>
      </p:sp>
      <p:sp>
        <p:nvSpPr>
          <p:cNvPr id="387075" name="Rectangle 3"/>
          <p:cNvSpPr>
            <a:spLocks noGrp="1" noRot="1" noChangeArrowheads="1"/>
          </p:cNvSpPr>
          <p:nvPr>
            <p:ph type="body" idx="1"/>
          </p:nvPr>
        </p:nvSpPr>
        <p:spPr>
          <a:xfrm>
            <a:off x="107950" y="1989138"/>
            <a:ext cx="6335713" cy="4114800"/>
          </a:xfrm>
        </p:spPr>
        <p:txBody>
          <a:bodyPr/>
          <a:lstStyle/>
          <a:p>
            <a:pPr marL="0" indent="0" eaLnBrk="1" hangingPunct="1">
              <a:lnSpc>
                <a:spcPct val="90000"/>
              </a:lnSpc>
              <a:buFont typeface="Arial" charset="0"/>
              <a:buNone/>
              <a:defRPr/>
            </a:pPr>
            <a:r>
              <a:rPr lang="tr-TR" altLang="tr-TR" sz="3600" b="1" dirty="0" smtClean="0">
                <a:solidFill>
                  <a:schemeClr val="bg1"/>
                </a:solidFill>
                <a:effectLst/>
              </a:rPr>
              <a:t>1. </a:t>
            </a:r>
            <a:r>
              <a:rPr lang="en-AU" altLang="tr-TR" sz="3600" b="1" dirty="0" err="1" smtClean="0">
                <a:solidFill>
                  <a:schemeClr val="bg1"/>
                </a:solidFill>
                <a:effectLst/>
              </a:rPr>
              <a:t>Sıkıntı</a:t>
            </a:r>
            <a:r>
              <a:rPr lang="en-AU" altLang="tr-TR" sz="3600" b="1" dirty="0" smtClean="0">
                <a:solidFill>
                  <a:schemeClr val="bg1"/>
                </a:solidFill>
                <a:effectLst/>
              </a:rPr>
              <a:t> </a:t>
            </a:r>
            <a:r>
              <a:rPr lang="en-AU" altLang="tr-TR" sz="3600" b="1" dirty="0" err="1" smtClean="0">
                <a:solidFill>
                  <a:schemeClr val="bg1"/>
                </a:solidFill>
                <a:effectLst/>
              </a:rPr>
              <a:t>yaratan</a:t>
            </a:r>
            <a:r>
              <a:rPr lang="en-AU" altLang="tr-TR" sz="3600" b="1" dirty="0" smtClean="0">
                <a:solidFill>
                  <a:schemeClr val="bg1"/>
                </a:solidFill>
                <a:effectLst/>
              </a:rPr>
              <a:t> </a:t>
            </a:r>
            <a:r>
              <a:rPr lang="en-AU" altLang="tr-TR" sz="3600" b="1" dirty="0" err="1" smtClean="0">
                <a:solidFill>
                  <a:schemeClr val="bg1"/>
                </a:solidFill>
                <a:effectLst/>
              </a:rPr>
              <a:t>problemi</a:t>
            </a:r>
            <a:r>
              <a:rPr lang="en-AU" altLang="tr-TR" sz="3600" b="1" dirty="0" smtClean="0">
                <a:solidFill>
                  <a:schemeClr val="bg1"/>
                </a:solidFill>
                <a:effectLst/>
              </a:rPr>
              <a:t> </a:t>
            </a:r>
            <a:r>
              <a:rPr lang="tr-TR" altLang="tr-TR" sz="3600" b="1" dirty="0" smtClean="0">
                <a:solidFill>
                  <a:schemeClr val="bg1"/>
                </a:solidFill>
                <a:effectLst/>
              </a:rPr>
              <a:t>   </a:t>
            </a:r>
            <a:r>
              <a:rPr lang="en-AU" altLang="tr-TR" sz="3600" b="1" dirty="0" err="1" smtClean="0">
                <a:solidFill>
                  <a:schemeClr val="bg1"/>
                </a:solidFill>
                <a:effectLst/>
              </a:rPr>
              <a:t>değiştirmek</a:t>
            </a:r>
            <a:r>
              <a:rPr lang="en-AU" altLang="tr-TR" sz="3600" b="1" dirty="0" smtClean="0">
                <a:solidFill>
                  <a:schemeClr val="bg1"/>
                </a:solidFill>
                <a:effectLst/>
              </a:rPr>
              <a:t> </a:t>
            </a:r>
            <a:r>
              <a:rPr lang="en-AU" altLang="tr-TR" sz="3600" b="1" dirty="0" err="1" smtClean="0">
                <a:solidFill>
                  <a:schemeClr val="bg1"/>
                </a:solidFill>
                <a:effectLst/>
              </a:rPr>
              <a:t>veya</a:t>
            </a:r>
            <a:r>
              <a:rPr lang="en-AU" altLang="tr-TR" sz="3600" b="1" dirty="0" smtClean="0">
                <a:solidFill>
                  <a:schemeClr val="bg1"/>
                </a:solidFill>
                <a:effectLst/>
              </a:rPr>
              <a:t> </a:t>
            </a:r>
            <a:r>
              <a:rPr lang="en-AU" altLang="tr-TR" sz="3600" b="1" dirty="0" err="1" smtClean="0">
                <a:solidFill>
                  <a:schemeClr val="bg1"/>
                </a:solidFill>
                <a:effectLst/>
              </a:rPr>
              <a:t>yönetmek</a:t>
            </a:r>
            <a:r>
              <a:rPr lang="en-AU" altLang="tr-TR" sz="3600" b="1" dirty="0" smtClean="0">
                <a:solidFill>
                  <a:schemeClr val="bg1"/>
                </a:solidFill>
                <a:effectLst/>
              </a:rPr>
              <a:t> </a:t>
            </a:r>
            <a:r>
              <a:rPr lang="en-AU" altLang="tr-TR" sz="2400" b="1" dirty="0" smtClean="0">
                <a:solidFill>
                  <a:schemeClr val="bg1"/>
                </a:solidFill>
                <a:effectLst/>
              </a:rPr>
              <a:t>[Problem </a:t>
            </a:r>
            <a:r>
              <a:rPr lang="en-AU" altLang="tr-TR" sz="2400" b="1" dirty="0" err="1" smtClean="0">
                <a:solidFill>
                  <a:schemeClr val="bg1"/>
                </a:solidFill>
                <a:effectLst/>
              </a:rPr>
              <a:t>odaklı</a:t>
            </a:r>
            <a:r>
              <a:rPr lang="en-AU" altLang="tr-TR" sz="2400" b="1" dirty="0" smtClean="0">
                <a:solidFill>
                  <a:schemeClr val="bg1"/>
                </a:solidFill>
                <a:effectLst/>
              </a:rPr>
              <a:t> </a:t>
            </a:r>
            <a:r>
              <a:rPr lang="en-AU" altLang="tr-TR" sz="2400" b="1" dirty="0" err="1" smtClean="0">
                <a:solidFill>
                  <a:schemeClr val="bg1"/>
                </a:solidFill>
                <a:effectLst/>
              </a:rPr>
              <a:t>başa</a:t>
            </a:r>
            <a:r>
              <a:rPr lang="en-AU" altLang="tr-TR" sz="2400" b="1" dirty="0" smtClean="0">
                <a:solidFill>
                  <a:schemeClr val="bg1"/>
                </a:solidFill>
                <a:effectLst/>
              </a:rPr>
              <a:t> </a:t>
            </a:r>
            <a:r>
              <a:rPr lang="en-AU" altLang="tr-TR" sz="2400" b="1" dirty="0" err="1" smtClean="0">
                <a:solidFill>
                  <a:schemeClr val="bg1"/>
                </a:solidFill>
                <a:effectLst/>
              </a:rPr>
              <a:t>çıkma</a:t>
            </a:r>
            <a:r>
              <a:rPr lang="en-AU" altLang="tr-TR" sz="2400" b="1" dirty="0" smtClean="0">
                <a:solidFill>
                  <a:schemeClr val="bg1"/>
                </a:solidFill>
                <a:effectLst/>
              </a:rPr>
              <a:t>]</a:t>
            </a:r>
            <a:endParaRPr lang="tr-TR" altLang="tr-TR" sz="2400" b="1" dirty="0" smtClean="0">
              <a:solidFill>
                <a:schemeClr val="bg1"/>
              </a:solidFill>
              <a:effectLst/>
            </a:endParaRPr>
          </a:p>
          <a:p>
            <a:pPr marL="0" indent="0" eaLnBrk="1" hangingPunct="1">
              <a:lnSpc>
                <a:spcPct val="90000"/>
              </a:lnSpc>
              <a:buFont typeface="Arial" charset="0"/>
              <a:buNone/>
              <a:defRPr/>
            </a:pPr>
            <a:endParaRPr lang="en-AU" altLang="tr-TR" sz="2400" b="1" dirty="0" smtClean="0">
              <a:solidFill>
                <a:schemeClr val="bg1"/>
              </a:solidFill>
              <a:effectLst/>
            </a:endParaRPr>
          </a:p>
          <a:p>
            <a:pPr eaLnBrk="1" hangingPunct="1">
              <a:lnSpc>
                <a:spcPct val="90000"/>
              </a:lnSpc>
              <a:buFont typeface="Arial" charset="0"/>
              <a:buNone/>
              <a:defRPr/>
            </a:pPr>
            <a:r>
              <a:rPr lang="en-AU" altLang="tr-TR" sz="3600" b="1" dirty="0" smtClean="0">
                <a:solidFill>
                  <a:schemeClr val="bg1"/>
                </a:solidFill>
                <a:effectLst/>
              </a:rPr>
              <a:t>2. </a:t>
            </a:r>
            <a:r>
              <a:rPr lang="en-AU" altLang="tr-TR" sz="3600" b="1" dirty="0" err="1" smtClean="0">
                <a:solidFill>
                  <a:schemeClr val="bg1"/>
                </a:solidFill>
                <a:effectLst/>
              </a:rPr>
              <a:t>Probleme</a:t>
            </a:r>
            <a:r>
              <a:rPr lang="en-AU" altLang="tr-TR" sz="3600" b="1" dirty="0" smtClean="0">
                <a:solidFill>
                  <a:schemeClr val="bg1"/>
                </a:solidFill>
                <a:effectLst/>
              </a:rPr>
              <a:t> </a:t>
            </a:r>
            <a:r>
              <a:rPr lang="en-AU" altLang="tr-TR" sz="3600" b="1" dirty="0" err="1" smtClean="0">
                <a:solidFill>
                  <a:schemeClr val="bg1"/>
                </a:solidFill>
                <a:effectLst/>
              </a:rPr>
              <a:t>karşı</a:t>
            </a:r>
            <a:r>
              <a:rPr lang="en-AU" altLang="tr-TR" sz="3600" b="1" dirty="0" smtClean="0">
                <a:solidFill>
                  <a:schemeClr val="bg1"/>
                </a:solidFill>
                <a:effectLst/>
              </a:rPr>
              <a:t> </a:t>
            </a:r>
            <a:r>
              <a:rPr lang="en-AU" altLang="tr-TR" sz="3600" b="1" dirty="0" err="1" smtClean="0">
                <a:solidFill>
                  <a:schemeClr val="bg1"/>
                </a:solidFill>
                <a:effectLst/>
              </a:rPr>
              <a:t>oluşan</a:t>
            </a:r>
            <a:r>
              <a:rPr lang="en-AU" altLang="tr-TR" sz="3600" b="1" dirty="0" smtClean="0">
                <a:solidFill>
                  <a:schemeClr val="bg1"/>
                </a:solidFill>
                <a:effectLst/>
              </a:rPr>
              <a:t> </a:t>
            </a:r>
            <a:r>
              <a:rPr lang="en-AU" altLang="tr-TR" sz="3600" b="1" dirty="0" err="1" smtClean="0">
                <a:solidFill>
                  <a:schemeClr val="bg1"/>
                </a:solidFill>
                <a:effectLst/>
              </a:rPr>
              <a:t>duygusal</a:t>
            </a:r>
            <a:r>
              <a:rPr lang="en-AU" altLang="tr-TR" sz="3600" b="1" dirty="0" smtClean="0">
                <a:solidFill>
                  <a:schemeClr val="bg1"/>
                </a:solidFill>
                <a:effectLst/>
              </a:rPr>
              <a:t> </a:t>
            </a:r>
            <a:r>
              <a:rPr lang="en-AU" altLang="tr-TR" sz="3600" b="1" dirty="0" err="1" smtClean="0">
                <a:solidFill>
                  <a:schemeClr val="bg1"/>
                </a:solidFill>
                <a:effectLst/>
              </a:rPr>
              <a:t>yanıtları</a:t>
            </a:r>
            <a:r>
              <a:rPr lang="en-AU" altLang="tr-TR" sz="3600" b="1" dirty="0" smtClean="0">
                <a:solidFill>
                  <a:schemeClr val="bg1"/>
                </a:solidFill>
                <a:effectLst/>
              </a:rPr>
              <a:t> </a:t>
            </a:r>
            <a:r>
              <a:rPr lang="en-AU" altLang="tr-TR" sz="3600" b="1" dirty="0" err="1" smtClean="0">
                <a:solidFill>
                  <a:schemeClr val="bg1"/>
                </a:solidFill>
                <a:effectLst/>
              </a:rPr>
              <a:t>düzenlemek</a:t>
            </a:r>
            <a:r>
              <a:rPr lang="en-AU" altLang="tr-TR" sz="3600" b="1" dirty="0" smtClean="0">
                <a:solidFill>
                  <a:schemeClr val="bg1"/>
                </a:solidFill>
                <a:effectLst/>
              </a:rPr>
              <a:t> </a:t>
            </a:r>
            <a:r>
              <a:rPr lang="en-AU" altLang="tr-TR" sz="2400" b="1" dirty="0" smtClean="0">
                <a:solidFill>
                  <a:schemeClr val="bg1"/>
                </a:solidFill>
                <a:effectLst/>
              </a:rPr>
              <a:t>[</a:t>
            </a:r>
            <a:r>
              <a:rPr lang="en-AU" altLang="tr-TR" sz="2400" b="1" dirty="0" err="1" smtClean="0">
                <a:solidFill>
                  <a:schemeClr val="bg1"/>
                </a:solidFill>
                <a:effectLst/>
              </a:rPr>
              <a:t>Duygu</a:t>
            </a:r>
            <a:r>
              <a:rPr lang="en-AU" altLang="tr-TR" sz="2400" b="1" dirty="0" smtClean="0">
                <a:solidFill>
                  <a:schemeClr val="bg1"/>
                </a:solidFill>
                <a:effectLst/>
              </a:rPr>
              <a:t> </a:t>
            </a:r>
            <a:r>
              <a:rPr lang="en-AU" altLang="tr-TR" sz="2400" b="1" dirty="0" err="1" smtClean="0">
                <a:solidFill>
                  <a:schemeClr val="bg1"/>
                </a:solidFill>
                <a:effectLst/>
              </a:rPr>
              <a:t>odaklı</a:t>
            </a:r>
            <a:r>
              <a:rPr lang="en-AU" altLang="tr-TR" sz="2400" b="1" dirty="0" smtClean="0">
                <a:solidFill>
                  <a:schemeClr val="bg1"/>
                </a:solidFill>
                <a:effectLst/>
              </a:rPr>
              <a:t> </a:t>
            </a:r>
            <a:r>
              <a:rPr lang="en-AU" altLang="tr-TR" sz="2400" b="1" dirty="0" err="1" smtClean="0">
                <a:solidFill>
                  <a:schemeClr val="bg1"/>
                </a:solidFill>
                <a:effectLst/>
              </a:rPr>
              <a:t>başa</a:t>
            </a:r>
            <a:r>
              <a:rPr lang="tr-TR" altLang="tr-TR" sz="2400" b="1" dirty="0" smtClean="0">
                <a:solidFill>
                  <a:schemeClr val="bg1"/>
                </a:solidFill>
                <a:effectLst/>
              </a:rPr>
              <a:t> </a:t>
            </a:r>
            <a:r>
              <a:rPr lang="en-AU" altLang="tr-TR" sz="2400" b="1" dirty="0" err="1" smtClean="0">
                <a:solidFill>
                  <a:schemeClr val="bg1"/>
                </a:solidFill>
                <a:effectLst/>
              </a:rPr>
              <a:t>çıkma</a:t>
            </a:r>
            <a:r>
              <a:rPr lang="en-AU" altLang="tr-TR" sz="2400" b="1" dirty="0" smtClean="0">
                <a:solidFill>
                  <a:schemeClr val="bg1"/>
                </a:solidFill>
                <a:effectLst/>
              </a:rPr>
              <a:t>]</a:t>
            </a:r>
          </a:p>
        </p:txBody>
      </p:sp>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7074"/>
                                        </p:tgtEl>
                                        <p:attrNameLst>
                                          <p:attrName>style.visibility</p:attrName>
                                        </p:attrNameLst>
                                      </p:cBhvr>
                                      <p:to>
                                        <p:strVal val="visible"/>
                                      </p:to>
                                    </p:set>
                                    <p:anim calcmode="lin" valueType="num">
                                      <p:cBhvr additive="base">
                                        <p:cTn id="7" dur="500" fill="hold"/>
                                        <p:tgtEl>
                                          <p:spTgt spid="387074"/>
                                        </p:tgtEl>
                                        <p:attrNameLst>
                                          <p:attrName>ppt_x</p:attrName>
                                        </p:attrNameLst>
                                      </p:cBhvr>
                                      <p:tavLst>
                                        <p:tav tm="0">
                                          <p:val>
                                            <p:strVal val="0-#ppt_w/2"/>
                                          </p:val>
                                        </p:tav>
                                        <p:tav tm="100000">
                                          <p:val>
                                            <p:strVal val="#ppt_x"/>
                                          </p:val>
                                        </p:tav>
                                      </p:tavLst>
                                    </p:anim>
                                    <p:anim calcmode="lin" valueType="num">
                                      <p:cBhvr additive="base">
                                        <p:cTn id="8" dur="500" fill="hold"/>
                                        <p:tgtEl>
                                          <p:spTgt spid="3870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387075">
                                            <p:txEl>
                                              <p:pRg st="0" end="0"/>
                                            </p:txEl>
                                          </p:spTgt>
                                        </p:tgtEl>
                                        <p:attrNameLst>
                                          <p:attrName>style.visibility</p:attrName>
                                        </p:attrNameLst>
                                      </p:cBhvr>
                                      <p:to>
                                        <p:strVal val="visible"/>
                                      </p:to>
                                    </p:set>
                                    <p:anim calcmode="lin" valueType="num">
                                      <p:cBhvr additive="base">
                                        <p:cTn id="12" dur="500" fill="hold"/>
                                        <p:tgtEl>
                                          <p:spTgt spid="3870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707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387075">
                                            <p:txEl>
                                              <p:pRg st="2" end="2"/>
                                            </p:txEl>
                                          </p:spTgt>
                                        </p:tgtEl>
                                        <p:attrNameLst>
                                          <p:attrName>style.visibility</p:attrName>
                                        </p:attrNameLst>
                                      </p:cBhvr>
                                      <p:to>
                                        <p:strVal val="visible"/>
                                      </p:to>
                                    </p:set>
                                    <p:anim calcmode="lin" valueType="num">
                                      <p:cBhvr additive="base">
                                        <p:cTn id="17" dur="500" fill="hold"/>
                                        <p:tgtEl>
                                          <p:spTgt spid="3870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70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autoUpdateAnimBg="0"/>
      <p:bldP spid="387075"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Slayt Numarası Yer Tutucusu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fld id="{0DD6B913-2C64-4F44-AEDC-435921E43DA1}" type="slidenum">
              <a:rPr lang="tr-TR" altLang="tr-TR" sz="1000" smtClean="0">
                <a:latin typeface="Arial" panose="020B0604020202020204" pitchFamily="34" charset="0"/>
              </a:rPr>
              <a:pPr>
                <a:spcBef>
                  <a:spcPct val="0"/>
                </a:spcBef>
                <a:buClrTx/>
                <a:buSzTx/>
                <a:buFontTx/>
                <a:buNone/>
              </a:pPr>
              <a:t>9</a:t>
            </a:fld>
            <a:endParaRPr lang="tr-TR" altLang="tr-TR" sz="1000" smtClean="0">
              <a:latin typeface="Arial" panose="020B0604020202020204" pitchFamily="34" charset="0"/>
            </a:endParaRPr>
          </a:p>
        </p:txBody>
      </p:sp>
      <p:sp>
        <p:nvSpPr>
          <p:cNvPr id="388098" name="Rectangle 2"/>
          <p:cNvSpPr>
            <a:spLocks noGrp="1" noRot="1" noChangeArrowheads="1"/>
          </p:cNvSpPr>
          <p:nvPr>
            <p:ph type="title"/>
          </p:nvPr>
        </p:nvSpPr>
        <p:spPr/>
        <p:txBody>
          <a:bodyPr/>
          <a:lstStyle/>
          <a:p>
            <a:pPr eaLnBrk="1" hangingPunct="1">
              <a:defRPr/>
            </a:pPr>
            <a:r>
              <a:rPr lang="en-AU" altLang="tr-TR" sz="3800" b="1" i="1" smtClean="0">
                <a:solidFill>
                  <a:srgbClr val="FFFF00"/>
                </a:solidFill>
                <a:latin typeface="Arial" panose="020B0604020202020204" pitchFamily="34" charset="0"/>
              </a:rPr>
              <a:t>Stresle Başaçıkmada Kullanılan Yöntemler</a:t>
            </a:r>
            <a:endParaRPr lang="en-AU" altLang="tr-TR" sz="3600" b="1" smtClean="0">
              <a:solidFill>
                <a:srgbClr val="FFFF00"/>
              </a:solidFill>
              <a:latin typeface="Arial" panose="020B0604020202020204" pitchFamily="34" charset="0"/>
            </a:endParaRPr>
          </a:p>
        </p:txBody>
      </p:sp>
      <p:sp>
        <p:nvSpPr>
          <p:cNvPr id="388103" name="Rectangle 7"/>
          <p:cNvSpPr>
            <a:spLocks noRot="1" noChangeArrowheads="1"/>
          </p:cNvSpPr>
          <p:nvPr/>
        </p:nvSpPr>
        <p:spPr bwMode="auto">
          <a:xfrm>
            <a:off x="301625" y="228600"/>
            <a:ext cx="8540750" cy="1143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n-AU" altLang="tr-TR" sz="4000" b="1">
                <a:solidFill>
                  <a:srgbClr val="FFFF00"/>
                </a:solidFill>
              </a:rPr>
              <a:t>BAŞA</a:t>
            </a:r>
            <a:r>
              <a:rPr lang="tr-TR" altLang="tr-TR" sz="4000" b="1">
                <a:solidFill>
                  <a:srgbClr val="FFFF00"/>
                </a:solidFill>
              </a:rPr>
              <a:t> </a:t>
            </a:r>
            <a:r>
              <a:rPr lang="en-AU" altLang="tr-TR" sz="4000" b="1">
                <a:solidFill>
                  <a:srgbClr val="FFFF00"/>
                </a:solidFill>
              </a:rPr>
              <a:t>ÇIKMAYI ETKİLEYEN  </a:t>
            </a:r>
            <a:br>
              <a:rPr lang="en-AU" altLang="tr-TR" sz="4000" b="1">
                <a:solidFill>
                  <a:srgbClr val="FFFF00"/>
                </a:solidFill>
              </a:rPr>
            </a:br>
            <a:r>
              <a:rPr lang="en-AU" altLang="tr-TR" sz="4000" b="1">
                <a:solidFill>
                  <a:srgbClr val="FFFF00"/>
                </a:solidFill>
              </a:rPr>
              <a:t>FAKTÖRLER</a:t>
            </a:r>
            <a:endParaRPr lang="en-AU" altLang="tr-TR" sz="4400" b="1">
              <a:solidFill>
                <a:srgbClr val="FFFF00"/>
              </a:solidFill>
            </a:endParaRPr>
          </a:p>
        </p:txBody>
      </p:sp>
      <p:sp>
        <p:nvSpPr>
          <p:cNvPr id="388104" name="Rectangle 8"/>
          <p:cNvSpPr>
            <a:spLocks noRot="1" noChangeArrowheads="1"/>
          </p:cNvSpPr>
          <p:nvPr/>
        </p:nvSpPr>
        <p:spPr bwMode="auto">
          <a:xfrm>
            <a:off x="395288" y="1700213"/>
            <a:ext cx="4186237" cy="4498975"/>
          </a:xfrm>
          <a:prstGeom prst="rect">
            <a:avLst/>
          </a:prstGeom>
          <a:noFill/>
          <a:ln>
            <a:noFill/>
          </a:ln>
          <a:effectLst/>
          <a:extLst/>
        </p:spPr>
        <p:txBody>
          <a:bodyPr/>
          <a:lstStyle>
            <a:lvl1pPr marL="342900" indent="-342900">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defRPr/>
            </a:pPr>
            <a:r>
              <a:rPr lang="en-AU" altLang="tr-TR" b="1" dirty="0" smtClean="0">
                <a:solidFill>
                  <a:schemeClr val="bg1"/>
                </a:solidFill>
                <a:latin typeface="Arial" panose="020B0604020202020204" pitchFamily="34" charset="0"/>
              </a:rPr>
              <a:t>STRESÖRE AİT ÖZELLİKLER</a:t>
            </a:r>
          </a:p>
          <a:p>
            <a:pPr lvl="1" eaLnBrk="1" hangingPunct="1">
              <a:defRPr/>
            </a:pPr>
            <a:r>
              <a:rPr lang="tr-TR" altLang="tr-TR" sz="2600" b="1" dirty="0" err="1">
                <a:solidFill>
                  <a:schemeClr val="bg1"/>
                </a:solidFill>
                <a:latin typeface="Arial" panose="020B0604020202020204" pitchFamily="34" charset="0"/>
              </a:rPr>
              <a:t>s</a:t>
            </a:r>
            <a:r>
              <a:rPr lang="en-AU" altLang="tr-TR" sz="2600" b="1" dirty="0" err="1" smtClean="0">
                <a:solidFill>
                  <a:schemeClr val="bg1"/>
                </a:solidFill>
                <a:latin typeface="Arial" panose="020B0604020202020204" pitchFamily="34" charset="0"/>
              </a:rPr>
              <a:t>tresörün</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şiddeti</a:t>
            </a:r>
            <a:r>
              <a:rPr lang="en-AU" altLang="tr-TR" sz="2600" b="1" dirty="0" smtClean="0">
                <a:solidFill>
                  <a:schemeClr val="bg1"/>
                </a:solidFill>
                <a:latin typeface="Arial" panose="020B0604020202020204" pitchFamily="34" charset="0"/>
              </a:rPr>
              <a:t>/</a:t>
            </a:r>
            <a:r>
              <a:rPr lang="en-AU" altLang="tr-TR" sz="2600" b="1" dirty="0" err="1" smtClean="0">
                <a:solidFill>
                  <a:schemeClr val="bg1"/>
                </a:solidFill>
                <a:latin typeface="Arial" panose="020B0604020202020204" pitchFamily="34" charset="0"/>
              </a:rPr>
              <a:t>yoğunluğu</a:t>
            </a:r>
            <a:endParaRPr lang="en-AU" altLang="tr-TR" sz="2600" b="1" dirty="0" smtClean="0">
              <a:solidFill>
                <a:schemeClr val="bg1"/>
              </a:solidFill>
              <a:latin typeface="Arial" panose="020B0604020202020204" pitchFamily="34" charset="0"/>
            </a:endParaRPr>
          </a:p>
          <a:p>
            <a:pPr lvl="1" eaLnBrk="1" hangingPunct="1">
              <a:defRPr/>
            </a:pPr>
            <a:r>
              <a:rPr lang="en-AU" altLang="tr-TR" sz="2600" b="1" dirty="0" err="1" smtClean="0">
                <a:solidFill>
                  <a:schemeClr val="bg1"/>
                </a:solidFill>
                <a:latin typeface="Arial" panose="020B0604020202020204" pitchFamily="34" charset="0"/>
              </a:rPr>
              <a:t>stresörün</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etkilediği</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alan</a:t>
            </a:r>
            <a:endParaRPr lang="en-AU" altLang="tr-TR" sz="2600" b="1" dirty="0" smtClean="0">
              <a:solidFill>
                <a:schemeClr val="bg1"/>
              </a:solidFill>
              <a:latin typeface="Arial" panose="020B0604020202020204" pitchFamily="34" charset="0"/>
            </a:endParaRPr>
          </a:p>
          <a:p>
            <a:pPr lvl="1" eaLnBrk="1" hangingPunct="1">
              <a:defRPr/>
            </a:pPr>
            <a:r>
              <a:rPr lang="en-AU" altLang="tr-TR" sz="2600" b="1" dirty="0" err="1" smtClean="0">
                <a:solidFill>
                  <a:schemeClr val="bg1"/>
                </a:solidFill>
                <a:latin typeface="Arial" panose="020B0604020202020204" pitchFamily="34" charset="0"/>
              </a:rPr>
              <a:t>stresörün</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süresi</a:t>
            </a:r>
            <a:endParaRPr lang="en-AU" altLang="tr-TR" sz="2600" b="1" dirty="0" smtClean="0">
              <a:solidFill>
                <a:schemeClr val="bg1"/>
              </a:solidFill>
              <a:latin typeface="Arial" panose="020B0604020202020204" pitchFamily="34" charset="0"/>
            </a:endParaRPr>
          </a:p>
          <a:p>
            <a:pPr lvl="1" eaLnBrk="1" hangingPunct="1">
              <a:defRPr/>
            </a:pPr>
            <a:r>
              <a:rPr lang="en-AU" altLang="tr-TR" sz="2600" b="1" dirty="0" err="1" smtClean="0">
                <a:solidFill>
                  <a:schemeClr val="bg1"/>
                </a:solidFill>
                <a:latin typeface="Arial" panose="020B0604020202020204" pitchFamily="34" charset="0"/>
              </a:rPr>
              <a:t>stresörlerin</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yapısı</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ve</a:t>
            </a:r>
            <a:r>
              <a:rPr lang="en-AU" altLang="tr-TR" sz="2600" b="1" dirty="0" smtClean="0">
                <a:solidFill>
                  <a:schemeClr val="bg1"/>
                </a:solidFill>
                <a:latin typeface="Arial" panose="020B0604020202020204" pitchFamily="34" charset="0"/>
              </a:rPr>
              <a:t> </a:t>
            </a:r>
            <a:r>
              <a:rPr lang="en-AU" altLang="tr-TR" sz="2600" b="1" dirty="0" err="1" smtClean="0">
                <a:solidFill>
                  <a:schemeClr val="bg1"/>
                </a:solidFill>
                <a:latin typeface="Arial" panose="020B0604020202020204" pitchFamily="34" charset="0"/>
              </a:rPr>
              <a:t>sayısı</a:t>
            </a:r>
            <a:endParaRPr lang="en-AU" altLang="tr-TR" b="1" i="1" dirty="0" smtClean="0">
              <a:solidFill>
                <a:schemeClr val="bg1"/>
              </a:solidFill>
              <a:latin typeface="Arial" panose="020B0604020202020204" pitchFamily="34" charset="0"/>
            </a:endParaRPr>
          </a:p>
        </p:txBody>
      </p:sp>
      <p:sp>
        <p:nvSpPr>
          <p:cNvPr id="388105" name="Rectangle 9"/>
          <p:cNvSpPr>
            <a:spLocks noRot="1" noChangeArrowheads="1"/>
          </p:cNvSpPr>
          <p:nvPr/>
        </p:nvSpPr>
        <p:spPr bwMode="auto">
          <a:xfrm>
            <a:off x="4211638" y="1674813"/>
            <a:ext cx="5257800" cy="4114800"/>
          </a:xfrm>
          <a:prstGeom prst="rect">
            <a:avLst/>
          </a:prstGeom>
          <a:noFill/>
          <a:ln>
            <a:noFill/>
          </a:ln>
          <a:effectLst/>
          <a:extLst/>
        </p:spPr>
        <p:txBody>
          <a:bodyPr/>
          <a:lstStyle>
            <a:lvl1pPr marL="342900" indent="-342900">
              <a:spcBef>
                <a:spcPct val="20000"/>
              </a:spcBef>
              <a:buClr>
                <a:schemeClr val="hlink"/>
              </a:buClr>
              <a:buSzPct val="80000"/>
              <a:buFont typeface="Arial" panose="020B060402020202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defRPr/>
            </a:pPr>
            <a:r>
              <a:rPr lang="en-AU" altLang="tr-TR" sz="2600" b="1" dirty="0" smtClean="0">
                <a:solidFill>
                  <a:schemeClr val="bg1"/>
                </a:solidFill>
                <a:latin typeface="Arial" panose="020B0604020202020204" pitchFamily="34" charset="0"/>
              </a:rPr>
              <a:t>BİREYE AİT ÖZELLİKLER</a:t>
            </a:r>
            <a:endParaRPr lang="tr-TR" altLang="tr-TR" sz="2600" b="1" dirty="0" smtClean="0">
              <a:solidFill>
                <a:schemeClr val="bg1"/>
              </a:solidFill>
              <a:latin typeface="Arial" panose="020B0604020202020204" pitchFamily="34" charset="0"/>
            </a:endParaRPr>
          </a:p>
          <a:p>
            <a:pPr marL="0" indent="0" eaLnBrk="1" hangingPunct="1">
              <a:buFont typeface="Arial" panose="020B0604020202020204" pitchFamily="34" charset="0"/>
              <a:buNone/>
              <a:defRPr/>
            </a:pPr>
            <a:endParaRPr lang="en-AU" altLang="tr-TR" sz="2600"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Cinsiyet</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Kişilik</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yapısı</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Gereksinim</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ve</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güdüler</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Birey</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için</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stresörün</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anlamı</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İnanç</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sistemleri</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Sosyo-ekonomik</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düzey</a:t>
            </a:r>
            <a:endParaRPr lang="en-AU" altLang="tr-TR" b="1" dirty="0" smtClean="0">
              <a:solidFill>
                <a:schemeClr val="bg1"/>
              </a:solidFill>
              <a:latin typeface="Arial" panose="020B0604020202020204" pitchFamily="34" charset="0"/>
            </a:endParaRPr>
          </a:p>
          <a:p>
            <a:pPr lvl="1" eaLnBrk="1" hangingPunct="1">
              <a:defRPr/>
            </a:pPr>
            <a:r>
              <a:rPr lang="en-AU" altLang="tr-TR" b="1" dirty="0" err="1" smtClean="0">
                <a:solidFill>
                  <a:schemeClr val="bg1"/>
                </a:solidFill>
                <a:latin typeface="Arial" panose="020B0604020202020204" pitchFamily="34" charset="0"/>
              </a:rPr>
              <a:t>Eğitim</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ve</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bilgi</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birikimine</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bağlı</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zihinsel</a:t>
            </a:r>
            <a:r>
              <a:rPr lang="en-AU" altLang="tr-TR" b="1" dirty="0" smtClean="0">
                <a:solidFill>
                  <a:schemeClr val="bg1"/>
                </a:solidFill>
                <a:latin typeface="Arial" panose="020B0604020202020204" pitchFamily="34" charset="0"/>
              </a:rPr>
              <a:t> </a:t>
            </a:r>
            <a:r>
              <a:rPr lang="en-AU" altLang="tr-TR" b="1" dirty="0" err="1" smtClean="0">
                <a:solidFill>
                  <a:schemeClr val="bg1"/>
                </a:solidFill>
                <a:latin typeface="Arial" panose="020B0604020202020204" pitchFamily="34" charset="0"/>
              </a:rPr>
              <a:t>kaynaklar</a:t>
            </a:r>
            <a:endParaRPr lang="en-AU" altLang="tr-TR" sz="2000" b="1" i="1" dirty="0" smtClean="0">
              <a:solidFill>
                <a:schemeClr val="bg1"/>
              </a:solidFill>
              <a:latin typeface="Arial" panose="020B0604020202020204" pitchFamily="34" charset="0"/>
            </a:endParaRPr>
          </a:p>
        </p:txBody>
      </p:sp>
      <p:pic>
        <p:nvPicPr>
          <p:cNvPr id="122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913" y="6234113"/>
            <a:ext cx="5619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8098"/>
                                        </p:tgtEl>
                                        <p:attrNameLst>
                                          <p:attrName>style.visibility</p:attrName>
                                        </p:attrNameLst>
                                      </p:cBhvr>
                                      <p:to>
                                        <p:strVal val="visible"/>
                                      </p:to>
                                    </p:set>
                                    <p:anim calcmode="lin" valueType="num">
                                      <p:cBhvr additive="base">
                                        <p:cTn id="7" dur="500" fill="hold"/>
                                        <p:tgtEl>
                                          <p:spTgt spid="388098"/>
                                        </p:tgtEl>
                                        <p:attrNameLst>
                                          <p:attrName>ppt_x</p:attrName>
                                        </p:attrNameLst>
                                      </p:cBhvr>
                                      <p:tavLst>
                                        <p:tav tm="0">
                                          <p:val>
                                            <p:strVal val="0-#ppt_w/2"/>
                                          </p:val>
                                        </p:tav>
                                        <p:tav tm="100000">
                                          <p:val>
                                            <p:strVal val="#ppt_x"/>
                                          </p:val>
                                        </p:tav>
                                      </p:tavLst>
                                    </p:anim>
                                    <p:anim calcmode="lin" valueType="num">
                                      <p:cBhvr additive="base">
                                        <p:cTn id="8" dur="500" fill="hold"/>
                                        <p:tgtEl>
                                          <p:spTgt spid="388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8103"/>
                                        </p:tgtEl>
                                        <p:attrNameLst>
                                          <p:attrName>style.visibility</p:attrName>
                                        </p:attrNameLst>
                                      </p:cBhvr>
                                      <p:to>
                                        <p:strVal val="visible"/>
                                      </p:to>
                                    </p:set>
                                    <p:anim calcmode="lin" valueType="num">
                                      <p:cBhvr additive="base">
                                        <p:cTn id="12" dur="500" fill="hold"/>
                                        <p:tgtEl>
                                          <p:spTgt spid="388103"/>
                                        </p:tgtEl>
                                        <p:attrNameLst>
                                          <p:attrName>ppt_x</p:attrName>
                                        </p:attrNameLst>
                                      </p:cBhvr>
                                      <p:tavLst>
                                        <p:tav tm="0">
                                          <p:val>
                                            <p:strVal val="0-#ppt_w/2"/>
                                          </p:val>
                                        </p:tav>
                                        <p:tav tm="100000">
                                          <p:val>
                                            <p:strVal val="#ppt_x"/>
                                          </p:val>
                                        </p:tav>
                                      </p:tavLst>
                                    </p:anim>
                                    <p:anim calcmode="lin" valueType="num">
                                      <p:cBhvr additive="base">
                                        <p:cTn id="13" dur="500" fill="hold"/>
                                        <p:tgtEl>
                                          <p:spTgt spid="38810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1000"/>
                                  </p:stCondLst>
                                  <p:childTnLst>
                                    <p:set>
                                      <p:cBhvr>
                                        <p:cTn id="16" dur="1" fill="hold">
                                          <p:stCondLst>
                                            <p:cond delay="0"/>
                                          </p:stCondLst>
                                        </p:cTn>
                                        <p:tgtEl>
                                          <p:spTgt spid="388104">
                                            <p:txEl>
                                              <p:pRg st="0" end="0"/>
                                            </p:txEl>
                                          </p:spTgt>
                                        </p:tgtEl>
                                        <p:attrNameLst>
                                          <p:attrName>style.visibility</p:attrName>
                                        </p:attrNameLst>
                                      </p:cBhvr>
                                      <p:to>
                                        <p:strVal val="visible"/>
                                      </p:to>
                                    </p:set>
                                    <p:anim calcmode="lin" valueType="num">
                                      <p:cBhvr additive="base">
                                        <p:cTn id="17" dur="500" fill="hold"/>
                                        <p:tgtEl>
                                          <p:spTgt spid="38810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810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388104">
                                            <p:txEl>
                                              <p:pRg st="1" end="1"/>
                                            </p:txEl>
                                          </p:spTgt>
                                        </p:tgtEl>
                                        <p:attrNameLst>
                                          <p:attrName>style.visibility</p:attrName>
                                        </p:attrNameLst>
                                      </p:cBhvr>
                                      <p:to>
                                        <p:strVal val="visible"/>
                                      </p:to>
                                    </p:set>
                                    <p:anim calcmode="lin" valueType="num">
                                      <p:cBhvr additive="base">
                                        <p:cTn id="21" dur="500" fill="hold"/>
                                        <p:tgtEl>
                                          <p:spTgt spid="388104">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810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000"/>
                                  </p:stCondLst>
                                  <p:childTnLst>
                                    <p:set>
                                      <p:cBhvr>
                                        <p:cTn id="24" dur="1" fill="hold">
                                          <p:stCondLst>
                                            <p:cond delay="0"/>
                                          </p:stCondLst>
                                        </p:cTn>
                                        <p:tgtEl>
                                          <p:spTgt spid="388104">
                                            <p:txEl>
                                              <p:pRg st="2" end="2"/>
                                            </p:txEl>
                                          </p:spTgt>
                                        </p:tgtEl>
                                        <p:attrNameLst>
                                          <p:attrName>style.visibility</p:attrName>
                                        </p:attrNameLst>
                                      </p:cBhvr>
                                      <p:to>
                                        <p:strVal val="visible"/>
                                      </p:to>
                                    </p:set>
                                    <p:anim calcmode="lin" valueType="num">
                                      <p:cBhvr additive="base">
                                        <p:cTn id="25" dur="500" fill="hold"/>
                                        <p:tgtEl>
                                          <p:spTgt spid="38810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10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1000"/>
                                  </p:stCondLst>
                                  <p:childTnLst>
                                    <p:set>
                                      <p:cBhvr>
                                        <p:cTn id="28" dur="1" fill="hold">
                                          <p:stCondLst>
                                            <p:cond delay="0"/>
                                          </p:stCondLst>
                                        </p:cTn>
                                        <p:tgtEl>
                                          <p:spTgt spid="388104">
                                            <p:txEl>
                                              <p:pRg st="3" end="3"/>
                                            </p:txEl>
                                          </p:spTgt>
                                        </p:tgtEl>
                                        <p:attrNameLst>
                                          <p:attrName>style.visibility</p:attrName>
                                        </p:attrNameLst>
                                      </p:cBhvr>
                                      <p:to>
                                        <p:strVal val="visible"/>
                                      </p:to>
                                    </p:set>
                                    <p:anim calcmode="lin" valueType="num">
                                      <p:cBhvr additive="base">
                                        <p:cTn id="29" dur="500" fill="hold"/>
                                        <p:tgtEl>
                                          <p:spTgt spid="38810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8104">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1" fill="hold">
                                          <p:stCondLst>
                                            <p:cond delay="0"/>
                                          </p:stCondLst>
                                        </p:cTn>
                                        <p:tgtEl>
                                          <p:spTgt spid="388104">
                                            <p:txEl>
                                              <p:pRg st="4" end="4"/>
                                            </p:txEl>
                                          </p:spTgt>
                                        </p:tgtEl>
                                        <p:attrNameLst>
                                          <p:attrName>style.visibility</p:attrName>
                                        </p:attrNameLst>
                                      </p:cBhvr>
                                      <p:to>
                                        <p:strVal val="visible"/>
                                      </p:to>
                                    </p:set>
                                    <p:anim calcmode="lin" valueType="num">
                                      <p:cBhvr additive="base">
                                        <p:cTn id="33" dur="500" fill="hold"/>
                                        <p:tgtEl>
                                          <p:spTgt spid="38810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8104">
                                            <p:txEl>
                                              <p:pRg st="4" end="4"/>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grpId="0" nodeType="afterEffect">
                                  <p:stCondLst>
                                    <p:cond delay="1000"/>
                                  </p:stCondLst>
                                  <p:childTnLst>
                                    <p:set>
                                      <p:cBhvr>
                                        <p:cTn id="37" dur="1" fill="hold">
                                          <p:stCondLst>
                                            <p:cond delay="0"/>
                                          </p:stCondLst>
                                        </p:cTn>
                                        <p:tgtEl>
                                          <p:spTgt spid="388105">
                                            <p:txEl>
                                              <p:pRg st="0" end="0"/>
                                            </p:txEl>
                                          </p:spTgt>
                                        </p:tgtEl>
                                        <p:attrNameLst>
                                          <p:attrName>style.visibility</p:attrName>
                                        </p:attrNameLst>
                                      </p:cBhvr>
                                      <p:to>
                                        <p:strVal val="visible"/>
                                      </p:to>
                                    </p:set>
                                    <p:anim calcmode="lin" valueType="num">
                                      <p:cBhvr additive="base">
                                        <p:cTn id="38" dur="500" fill="hold"/>
                                        <p:tgtEl>
                                          <p:spTgt spid="388105">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88105">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000"/>
                                  </p:stCondLst>
                                  <p:childTnLst>
                                    <p:set>
                                      <p:cBhvr>
                                        <p:cTn id="41" dur="1" fill="hold">
                                          <p:stCondLst>
                                            <p:cond delay="0"/>
                                          </p:stCondLst>
                                        </p:cTn>
                                        <p:tgtEl>
                                          <p:spTgt spid="388105">
                                            <p:txEl>
                                              <p:pRg st="2" end="2"/>
                                            </p:txEl>
                                          </p:spTgt>
                                        </p:tgtEl>
                                        <p:attrNameLst>
                                          <p:attrName>style.visibility</p:attrName>
                                        </p:attrNameLst>
                                      </p:cBhvr>
                                      <p:to>
                                        <p:strVal val="visible"/>
                                      </p:to>
                                    </p:set>
                                    <p:anim calcmode="lin" valueType="num">
                                      <p:cBhvr additive="base">
                                        <p:cTn id="42" dur="500" fill="hold"/>
                                        <p:tgtEl>
                                          <p:spTgt spid="388105">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88105">
                                            <p:txEl>
                                              <p:pRg st="2" end="2"/>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1000"/>
                                  </p:stCondLst>
                                  <p:childTnLst>
                                    <p:set>
                                      <p:cBhvr>
                                        <p:cTn id="45" dur="1" fill="hold">
                                          <p:stCondLst>
                                            <p:cond delay="0"/>
                                          </p:stCondLst>
                                        </p:cTn>
                                        <p:tgtEl>
                                          <p:spTgt spid="388105">
                                            <p:txEl>
                                              <p:pRg st="3" end="3"/>
                                            </p:txEl>
                                          </p:spTgt>
                                        </p:tgtEl>
                                        <p:attrNameLst>
                                          <p:attrName>style.visibility</p:attrName>
                                        </p:attrNameLst>
                                      </p:cBhvr>
                                      <p:to>
                                        <p:strVal val="visible"/>
                                      </p:to>
                                    </p:set>
                                    <p:anim calcmode="lin" valueType="num">
                                      <p:cBhvr additive="base">
                                        <p:cTn id="46" dur="500" fill="hold"/>
                                        <p:tgtEl>
                                          <p:spTgt spid="388105">
                                            <p:txEl>
                                              <p:pRg st="3" end="3"/>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88105">
                                            <p:txEl>
                                              <p:pRg st="3" end="3"/>
                                            </p:txEl>
                                          </p:spTgt>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000"/>
                                  </p:stCondLst>
                                  <p:childTnLst>
                                    <p:set>
                                      <p:cBhvr>
                                        <p:cTn id="49" dur="1" fill="hold">
                                          <p:stCondLst>
                                            <p:cond delay="0"/>
                                          </p:stCondLst>
                                        </p:cTn>
                                        <p:tgtEl>
                                          <p:spTgt spid="388105">
                                            <p:txEl>
                                              <p:pRg st="4" end="4"/>
                                            </p:txEl>
                                          </p:spTgt>
                                        </p:tgtEl>
                                        <p:attrNameLst>
                                          <p:attrName>style.visibility</p:attrName>
                                        </p:attrNameLst>
                                      </p:cBhvr>
                                      <p:to>
                                        <p:strVal val="visible"/>
                                      </p:to>
                                    </p:set>
                                    <p:anim calcmode="lin" valueType="num">
                                      <p:cBhvr additive="base">
                                        <p:cTn id="50" dur="500" fill="hold"/>
                                        <p:tgtEl>
                                          <p:spTgt spid="388105">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88105">
                                            <p:txEl>
                                              <p:pRg st="4" end="4"/>
                                            </p:txEl>
                                          </p:spTgt>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1000"/>
                                  </p:stCondLst>
                                  <p:childTnLst>
                                    <p:set>
                                      <p:cBhvr>
                                        <p:cTn id="53" dur="1" fill="hold">
                                          <p:stCondLst>
                                            <p:cond delay="0"/>
                                          </p:stCondLst>
                                        </p:cTn>
                                        <p:tgtEl>
                                          <p:spTgt spid="388105">
                                            <p:txEl>
                                              <p:pRg st="5" end="5"/>
                                            </p:txEl>
                                          </p:spTgt>
                                        </p:tgtEl>
                                        <p:attrNameLst>
                                          <p:attrName>style.visibility</p:attrName>
                                        </p:attrNameLst>
                                      </p:cBhvr>
                                      <p:to>
                                        <p:strVal val="visible"/>
                                      </p:to>
                                    </p:set>
                                    <p:anim calcmode="lin" valueType="num">
                                      <p:cBhvr additive="base">
                                        <p:cTn id="54" dur="500" fill="hold"/>
                                        <p:tgtEl>
                                          <p:spTgt spid="388105">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88105">
                                            <p:txEl>
                                              <p:pRg st="5" end="5"/>
                                            </p:txEl>
                                          </p:spTgt>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1000"/>
                                  </p:stCondLst>
                                  <p:childTnLst>
                                    <p:set>
                                      <p:cBhvr>
                                        <p:cTn id="57" dur="1" fill="hold">
                                          <p:stCondLst>
                                            <p:cond delay="0"/>
                                          </p:stCondLst>
                                        </p:cTn>
                                        <p:tgtEl>
                                          <p:spTgt spid="388105">
                                            <p:txEl>
                                              <p:pRg st="6" end="6"/>
                                            </p:txEl>
                                          </p:spTgt>
                                        </p:tgtEl>
                                        <p:attrNameLst>
                                          <p:attrName>style.visibility</p:attrName>
                                        </p:attrNameLst>
                                      </p:cBhvr>
                                      <p:to>
                                        <p:strVal val="visible"/>
                                      </p:to>
                                    </p:set>
                                    <p:anim calcmode="lin" valueType="num">
                                      <p:cBhvr additive="base">
                                        <p:cTn id="58" dur="500" fill="hold"/>
                                        <p:tgtEl>
                                          <p:spTgt spid="388105">
                                            <p:txEl>
                                              <p:pRg st="6" end="6"/>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8105">
                                            <p:txEl>
                                              <p:pRg st="6" end="6"/>
                                            </p:txEl>
                                          </p:spTgt>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000"/>
                                  </p:stCondLst>
                                  <p:childTnLst>
                                    <p:set>
                                      <p:cBhvr>
                                        <p:cTn id="61" dur="1" fill="hold">
                                          <p:stCondLst>
                                            <p:cond delay="0"/>
                                          </p:stCondLst>
                                        </p:cTn>
                                        <p:tgtEl>
                                          <p:spTgt spid="388105">
                                            <p:txEl>
                                              <p:pRg st="7" end="7"/>
                                            </p:txEl>
                                          </p:spTgt>
                                        </p:tgtEl>
                                        <p:attrNameLst>
                                          <p:attrName>style.visibility</p:attrName>
                                        </p:attrNameLst>
                                      </p:cBhvr>
                                      <p:to>
                                        <p:strVal val="visible"/>
                                      </p:to>
                                    </p:set>
                                    <p:anim calcmode="lin" valueType="num">
                                      <p:cBhvr additive="base">
                                        <p:cTn id="62" dur="500" fill="hold"/>
                                        <p:tgtEl>
                                          <p:spTgt spid="388105">
                                            <p:txEl>
                                              <p:pRg st="7" end="7"/>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88105">
                                            <p:txEl>
                                              <p:pRg st="7" end="7"/>
                                            </p:txEl>
                                          </p:spTgt>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000"/>
                                  </p:stCondLst>
                                  <p:childTnLst>
                                    <p:set>
                                      <p:cBhvr>
                                        <p:cTn id="65" dur="1" fill="hold">
                                          <p:stCondLst>
                                            <p:cond delay="0"/>
                                          </p:stCondLst>
                                        </p:cTn>
                                        <p:tgtEl>
                                          <p:spTgt spid="388105">
                                            <p:txEl>
                                              <p:pRg st="8" end="8"/>
                                            </p:txEl>
                                          </p:spTgt>
                                        </p:tgtEl>
                                        <p:attrNameLst>
                                          <p:attrName>style.visibility</p:attrName>
                                        </p:attrNameLst>
                                      </p:cBhvr>
                                      <p:to>
                                        <p:strVal val="visible"/>
                                      </p:to>
                                    </p:set>
                                    <p:anim calcmode="lin" valueType="num">
                                      <p:cBhvr additive="base">
                                        <p:cTn id="66" dur="500" fill="hold"/>
                                        <p:tgtEl>
                                          <p:spTgt spid="388105">
                                            <p:txEl>
                                              <p:pRg st="8" end="8"/>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8810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autoUpdateAnimBg="0"/>
      <p:bldP spid="388103" grpId="0" animBg="1" autoUpdateAnimBg="0"/>
      <p:bldP spid="388104" grpId="0" build="p" autoUpdateAnimBg="0" advAuto="1000"/>
      <p:bldP spid="388105" grpId="0" build="p" autoUpdateAnimBg="0" advAuto="1000"/>
    </p:bldLst>
  </p:timing>
</p:sld>
</file>

<file path=ppt/theme/theme1.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tr-TR"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tr-TR"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2414</TotalTime>
  <Words>741</Words>
  <Application>Microsoft Office PowerPoint</Application>
  <PresentationFormat>On-screen Show (4:3)</PresentationFormat>
  <Paragraphs>150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Tahoma</vt:lpstr>
      <vt:lpstr>Arial</vt:lpstr>
      <vt:lpstr>Wingdings</vt:lpstr>
      <vt:lpstr>Times New Roman</vt:lpstr>
      <vt:lpstr>Wingdings 2</vt:lpstr>
      <vt:lpstr>Pusula</vt:lpstr>
      <vt:lpstr>BYL222 ISG-I Stresle Başa Çıkma</vt:lpstr>
      <vt:lpstr>STRESLE BAŞA ÇIKMA</vt:lpstr>
      <vt:lpstr>Stres Yönetimi Biçimleri</vt:lpstr>
      <vt:lpstr>Stres Azaltma Teknikleri</vt:lpstr>
      <vt:lpstr>Stres Azaltmada Organizasyonel Yöntemler</vt:lpstr>
      <vt:lpstr> PSİKOSOSYAL ETMENLERİN ÖLÇÜMÜ </vt:lpstr>
      <vt:lpstr> PSİKOSOSYAL ETKENLERDEN KORUNMA  </vt:lpstr>
      <vt:lpstr>STRESLE BAŞA ÇIKMANIN AMAÇLARI</vt:lpstr>
      <vt:lpstr>Stresle Başaçıkmada Kullanılan Yöntemler</vt:lpstr>
      <vt:lpstr>STRESLE BAŞA ÇIKMADA KULLANILAN YÖNTEMLER</vt:lpstr>
      <vt:lpstr>BAŞA ÇIKMADA KULLANILAN YANLIŞ YÖNTEMLER</vt:lpstr>
      <vt:lpstr>PowerPoint Presentation</vt:lpstr>
      <vt:lpstr> BİREYSEL DÜZEYDE BAŞA ÇIKMA YÖNTEMLERİ</vt:lpstr>
      <vt:lpstr>ÖRGÜTSEL DÜZEYDE BAŞA ÇIKMA YÖNTEMLERİ</vt:lpstr>
      <vt:lpstr>PowerPoint Presentation</vt:lpstr>
      <vt:lpstr>PowerPoint Presentation</vt:lpstr>
      <vt:lpstr>STRES YÖNETİMİ</vt:lpstr>
      <vt:lpstr>STRES YÖNETİMİ</vt:lpstr>
      <vt:lpstr>PowerPoint Presentation</vt:lpstr>
    </vt:vector>
  </TitlesOfParts>
  <Company>CENKA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Hizmetlerde Stres ve Başa Çıkma Yöntemleri</dc:title>
  <dc:creator>VEDAT IŞIKHAN</dc:creator>
  <cp:lastModifiedBy>anonymous biologist</cp:lastModifiedBy>
  <cp:revision>309</cp:revision>
  <dcterms:created xsi:type="dcterms:W3CDTF">2002-01-29T20:44:21Z</dcterms:created>
  <dcterms:modified xsi:type="dcterms:W3CDTF">2023-10-23T11:52:54Z</dcterms:modified>
</cp:coreProperties>
</file>